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4" r:id="rId9"/>
    <p:sldId id="263" r:id="rId10"/>
    <p:sldId id="269" r:id="rId11"/>
    <p:sldId id="270" r:id="rId12"/>
    <p:sldId id="266"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FA93A7-1BE4-445B-9551-B43E301C8187}" v="1839" dt="2025-08-07T14:02:04.0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7meenus2006@gmail.com" userId="2caed268e8b952f1" providerId="LiveId" clId="{6DFA93A7-1BE4-445B-9551-B43E301C8187}"/>
    <pc:docChg chg="custSel addSld delSld modSld sldOrd">
      <pc:chgData name="7meenus2006@gmail.com" userId="2caed268e8b952f1" providerId="LiveId" clId="{6DFA93A7-1BE4-445B-9551-B43E301C8187}" dt="2025-08-07T14:09:13.442" v="2895" actId="2696"/>
      <pc:docMkLst>
        <pc:docMk/>
      </pc:docMkLst>
      <pc:sldChg chg="addSp delSp modSp mod modTransition modAnim">
        <pc:chgData name="7meenus2006@gmail.com" userId="2caed268e8b952f1" providerId="LiveId" clId="{6DFA93A7-1BE4-445B-9551-B43E301C8187}" dt="2025-08-05T13:06:14.316" v="356"/>
        <pc:sldMkLst>
          <pc:docMk/>
          <pc:sldMk cId="1617688015" sldId="256"/>
        </pc:sldMkLst>
        <pc:spChg chg="mod">
          <ac:chgData name="7meenus2006@gmail.com" userId="2caed268e8b952f1" providerId="LiveId" clId="{6DFA93A7-1BE4-445B-9551-B43E301C8187}" dt="2025-08-05T12:15:02.114" v="4" actId="1076"/>
          <ac:spMkLst>
            <pc:docMk/>
            <pc:sldMk cId="1617688015" sldId="256"/>
            <ac:spMk id="6" creationId="{E06B80FC-BA00-E2F2-FC9A-22BA98DA6BB5}"/>
          </ac:spMkLst>
        </pc:spChg>
        <pc:spChg chg="add mod">
          <ac:chgData name="7meenus2006@gmail.com" userId="2caed268e8b952f1" providerId="LiveId" clId="{6DFA93A7-1BE4-445B-9551-B43E301C8187}" dt="2025-08-05T12:23:03.805" v="57" actId="255"/>
          <ac:spMkLst>
            <pc:docMk/>
            <pc:sldMk cId="1617688015" sldId="256"/>
            <ac:spMk id="9" creationId="{F402E1C8-BE3C-7322-AC5C-E937C5B2E3DD}"/>
          </ac:spMkLst>
        </pc:spChg>
        <pc:picChg chg="add mod modCrop">
          <ac:chgData name="7meenus2006@gmail.com" userId="2caed268e8b952f1" providerId="LiveId" clId="{6DFA93A7-1BE4-445B-9551-B43E301C8187}" dt="2025-08-05T12:19:23.371" v="44" actId="11530"/>
          <ac:picMkLst>
            <pc:docMk/>
            <pc:sldMk cId="1617688015" sldId="256"/>
            <ac:picMk id="4" creationId="{0E27FA53-0885-34E2-9057-EFB90F53F660}"/>
          </ac:picMkLst>
        </pc:picChg>
      </pc:sldChg>
      <pc:sldChg chg="del">
        <pc:chgData name="7meenus2006@gmail.com" userId="2caed268e8b952f1" providerId="LiveId" clId="{6DFA93A7-1BE4-445B-9551-B43E301C8187}" dt="2025-08-05T12:16:05.928" v="29" actId="2696"/>
        <pc:sldMkLst>
          <pc:docMk/>
          <pc:sldMk cId="2563355858" sldId="257"/>
        </pc:sldMkLst>
      </pc:sldChg>
      <pc:sldChg chg="addSp delSp modSp add mod modAnim">
        <pc:chgData name="7meenus2006@gmail.com" userId="2caed268e8b952f1" providerId="LiveId" clId="{6DFA93A7-1BE4-445B-9551-B43E301C8187}" dt="2025-08-05T12:36:51.599" v="151" actId="20577"/>
        <pc:sldMkLst>
          <pc:docMk/>
          <pc:sldMk cId="3011482037" sldId="257"/>
        </pc:sldMkLst>
        <pc:spChg chg="mod">
          <ac:chgData name="7meenus2006@gmail.com" userId="2caed268e8b952f1" providerId="LiveId" clId="{6DFA93A7-1BE4-445B-9551-B43E301C8187}" dt="2025-08-05T12:20:09.040" v="45" actId="207"/>
          <ac:spMkLst>
            <pc:docMk/>
            <pc:sldMk cId="3011482037" sldId="257"/>
            <ac:spMk id="5" creationId="{0DE71CA1-B773-29F9-1908-DFD87C30F815}"/>
          </ac:spMkLst>
        </pc:spChg>
        <pc:spChg chg="mod">
          <ac:chgData name="7meenus2006@gmail.com" userId="2caed268e8b952f1" providerId="LiveId" clId="{6DFA93A7-1BE4-445B-9551-B43E301C8187}" dt="2025-08-05T12:36:51.599" v="151" actId="20577"/>
          <ac:spMkLst>
            <pc:docMk/>
            <pc:sldMk cId="3011482037" sldId="257"/>
            <ac:spMk id="10" creationId="{AA677004-6205-8074-CB7F-AEC56742E218}"/>
          </ac:spMkLst>
        </pc:spChg>
        <pc:picChg chg="mod">
          <ac:chgData name="7meenus2006@gmail.com" userId="2caed268e8b952f1" providerId="LiveId" clId="{6DFA93A7-1BE4-445B-9551-B43E301C8187}" dt="2025-08-05T12:16:43.209" v="34" actId="1076"/>
          <ac:picMkLst>
            <pc:docMk/>
            <pc:sldMk cId="3011482037" sldId="257"/>
            <ac:picMk id="4" creationId="{0E27FA53-0885-34E2-9057-EFB90F53F660}"/>
          </ac:picMkLst>
        </pc:picChg>
      </pc:sldChg>
      <pc:sldChg chg="addSp delSp modSp add mod modAnim">
        <pc:chgData name="7meenus2006@gmail.com" userId="2caed268e8b952f1" providerId="LiveId" clId="{6DFA93A7-1BE4-445B-9551-B43E301C8187}" dt="2025-08-05T18:05:55.313" v="2395"/>
        <pc:sldMkLst>
          <pc:docMk/>
          <pc:sldMk cId="3119396062" sldId="258"/>
        </pc:sldMkLst>
        <pc:spChg chg="mod">
          <ac:chgData name="7meenus2006@gmail.com" userId="2caed268e8b952f1" providerId="LiveId" clId="{6DFA93A7-1BE4-445B-9551-B43E301C8187}" dt="2025-08-05T12:20:33.812" v="46" actId="207"/>
          <ac:spMkLst>
            <pc:docMk/>
            <pc:sldMk cId="3119396062" sldId="258"/>
            <ac:spMk id="5" creationId="{0DE71CA1-B773-29F9-1908-DFD87C30F815}"/>
          </ac:spMkLst>
        </pc:spChg>
        <pc:spChg chg="mod">
          <ac:chgData name="7meenus2006@gmail.com" userId="2caed268e8b952f1" providerId="LiveId" clId="{6DFA93A7-1BE4-445B-9551-B43E301C8187}" dt="2025-08-05T12:20:41.013" v="47" actId="207"/>
          <ac:spMkLst>
            <pc:docMk/>
            <pc:sldMk cId="3119396062" sldId="258"/>
            <ac:spMk id="6" creationId="{E06B80FC-BA00-E2F2-FC9A-22BA98DA6BB5}"/>
          </ac:spMkLst>
        </pc:spChg>
        <pc:spChg chg="add mod">
          <ac:chgData name="7meenus2006@gmail.com" userId="2caed268e8b952f1" providerId="LiveId" clId="{6DFA93A7-1BE4-445B-9551-B43E301C8187}" dt="2025-08-05T18:00:40.429" v="2317"/>
          <ac:spMkLst>
            <pc:docMk/>
            <pc:sldMk cId="3119396062" sldId="258"/>
            <ac:spMk id="11" creationId="{D9304AF5-6C0E-8AD6-2023-4CAFF6B359E8}"/>
          </ac:spMkLst>
        </pc:spChg>
        <pc:spChg chg="add mod">
          <ac:chgData name="7meenus2006@gmail.com" userId="2caed268e8b952f1" providerId="LiveId" clId="{6DFA93A7-1BE4-445B-9551-B43E301C8187}" dt="2025-08-05T16:46:34.454" v="1890"/>
          <ac:spMkLst>
            <pc:docMk/>
            <pc:sldMk cId="3119396062" sldId="258"/>
            <ac:spMk id="12" creationId="{4FD97A61-1CB2-BBB9-2254-894082211E53}"/>
          </ac:spMkLst>
        </pc:spChg>
        <pc:picChg chg="mod">
          <ac:chgData name="7meenus2006@gmail.com" userId="2caed268e8b952f1" providerId="LiveId" clId="{6DFA93A7-1BE4-445B-9551-B43E301C8187}" dt="2025-08-05T12:16:58.389" v="36" actId="1076"/>
          <ac:picMkLst>
            <pc:docMk/>
            <pc:sldMk cId="3119396062" sldId="258"/>
            <ac:picMk id="4" creationId="{0E27FA53-0885-34E2-9057-EFB90F53F660}"/>
          </ac:picMkLst>
        </pc:picChg>
      </pc:sldChg>
      <pc:sldChg chg="del">
        <pc:chgData name="7meenus2006@gmail.com" userId="2caed268e8b952f1" providerId="LiveId" clId="{6DFA93A7-1BE4-445B-9551-B43E301C8187}" dt="2025-08-05T12:16:07.946" v="30" actId="2696"/>
        <pc:sldMkLst>
          <pc:docMk/>
          <pc:sldMk cId="4056961811" sldId="258"/>
        </pc:sldMkLst>
      </pc:sldChg>
      <pc:sldChg chg="del">
        <pc:chgData name="7meenus2006@gmail.com" userId="2caed268e8b952f1" providerId="LiveId" clId="{6DFA93A7-1BE4-445B-9551-B43E301C8187}" dt="2025-08-05T12:16:09.885" v="31" actId="2696"/>
        <pc:sldMkLst>
          <pc:docMk/>
          <pc:sldMk cId="351911913" sldId="259"/>
        </pc:sldMkLst>
      </pc:sldChg>
      <pc:sldChg chg="addSp delSp modSp add mod modAnim">
        <pc:chgData name="7meenus2006@gmail.com" userId="2caed268e8b952f1" providerId="LiveId" clId="{6DFA93A7-1BE4-445B-9551-B43E301C8187}" dt="2025-08-05T18:06:33.665" v="2396"/>
        <pc:sldMkLst>
          <pc:docMk/>
          <pc:sldMk cId="3725408093" sldId="259"/>
        </pc:sldMkLst>
        <pc:spChg chg="mod">
          <ac:chgData name="7meenus2006@gmail.com" userId="2caed268e8b952f1" providerId="LiveId" clId="{6DFA93A7-1BE4-445B-9551-B43E301C8187}" dt="2025-08-05T12:20:46.223" v="48" actId="207"/>
          <ac:spMkLst>
            <pc:docMk/>
            <pc:sldMk cId="3725408093" sldId="259"/>
            <ac:spMk id="5" creationId="{0DE71CA1-B773-29F9-1908-DFD87C30F815}"/>
          </ac:spMkLst>
        </pc:spChg>
        <pc:spChg chg="mod">
          <ac:chgData name="7meenus2006@gmail.com" userId="2caed268e8b952f1" providerId="LiveId" clId="{6DFA93A7-1BE4-445B-9551-B43E301C8187}" dt="2025-08-05T12:21:10.324" v="50" actId="207"/>
          <ac:spMkLst>
            <pc:docMk/>
            <pc:sldMk cId="3725408093" sldId="259"/>
            <ac:spMk id="6" creationId="{E06B80FC-BA00-E2F2-FC9A-22BA98DA6BB5}"/>
          </ac:spMkLst>
        </pc:spChg>
        <pc:spChg chg="mod">
          <ac:chgData name="7meenus2006@gmail.com" userId="2caed268e8b952f1" providerId="LiveId" clId="{6DFA93A7-1BE4-445B-9551-B43E301C8187}" dt="2025-08-05T12:21:24.011" v="51" actId="207"/>
          <ac:spMkLst>
            <pc:docMk/>
            <pc:sldMk cId="3725408093" sldId="259"/>
            <ac:spMk id="7" creationId="{CB2F6461-541D-8815-D762-47F3D192352C}"/>
          </ac:spMkLst>
        </pc:spChg>
        <pc:spChg chg="add mod">
          <ac:chgData name="7meenus2006@gmail.com" userId="2caed268e8b952f1" providerId="LiveId" clId="{6DFA93A7-1BE4-445B-9551-B43E301C8187}" dt="2025-08-05T16:46:44.492" v="1891"/>
          <ac:spMkLst>
            <pc:docMk/>
            <pc:sldMk cId="3725408093" sldId="259"/>
            <ac:spMk id="11" creationId="{7418D339-260D-A1CB-A27F-5F53BB6D369F}"/>
          </ac:spMkLst>
        </pc:spChg>
        <pc:spChg chg="add mod">
          <ac:chgData name="7meenus2006@gmail.com" userId="2caed268e8b952f1" providerId="LiveId" clId="{6DFA93A7-1BE4-445B-9551-B43E301C8187}" dt="2025-08-05T18:00:58.644" v="2318"/>
          <ac:spMkLst>
            <pc:docMk/>
            <pc:sldMk cId="3725408093" sldId="259"/>
            <ac:spMk id="12" creationId="{CDAF453F-4881-08B6-DF42-DBAD06A0DA32}"/>
          </ac:spMkLst>
        </pc:spChg>
        <pc:spChg chg="add mod">
          <ac:chgData name="7meenus2006@gmail.com" userId="2caed268e8b952f1" providerId="LiveId" clId="{6DFA93A7-1BE4-445B-9551-B43E301C8187}" dt="2025-08-05T18:05:35.376" v="2393" actId="207"/>
          <ac:spMkLst>
            <pc:docMk/>
            <pc:sldMk cId="3725408093" sldId="259"/>
            <ac:spMk id="14" creationId="{617E1868-BA79-F72A-115F-2BD164BF2384}"/>
          </ac:spMkLst>
        </pc:spChg>
        <pc:picChg chg="mod">
          <ac:chgData name="7meenus2006@gmail.com" userId="2caed268e8b952f1" providerId="LiveId" clId="{6DFA93A7-1BE4-445B-9551-B43E301C8187}" dt="2025-08-05T12:17:07.661" v="38" actId="1076"/>
          <ac:picMkLst>
            <pc:docMk/>
            <pc:sldMk cId="3725408093" sldId="259"/>
            <ac:picMk id="4" creationId="{0E27FA53-0885-34E2-9057-EFB90F53F660}"/>
          </ac:picMkLst>
        </pc:picChg>
      </pc:sldChg>
      <pc:sldChg chg="del">
        <pc:chgData name="7meenus2006@gmail.com" userId="2caed268e8b952f1" providerId="LiveId" clId="{6DFA93A7-1BE4-445B-9551-B43E301C8187}" dt="2025-08-05T12:16:12.055" v="32" actId="2696"/>
        <pc:sldMkLst>
          <pc:docMk/>
          <pc:sldMk cId="386871264" sldId="260"/>
        </pc:sldMkLst>
      </pc:sldChg>
      <pc:sldChg chg="addSp modSp add mod modAnim">
        <pc:chgData name="7meenus2006@gmail.com" userId="2caed268e8b952f1" providerId="LiveId" clId="{6DFA93A7-1BE4-445B-9551-B43E301C8187}" dt="2025-08-05T18:06:44.619" v="2397"/>
        <pc:sldMkLst>
          <pc:docMk/>
          <pc:sldMk cId="3414947731" sldId="260"/>
        </pc:sldMkLst>
        <pc:spChg chg="mod">
          <ac:chgData name="7meenus2006@gmail.com" userId="2caed268e8b952f1" providerId="LiveId" clId="{6DFA93A7-1BE4-445B-9551-B43E301C8187}" dt="2025-08-05T12:21:31.207" v="52" actId="207"/>
          <ac:spMkLst>
            <pc:docMk/>
            <pc:sldMk cId="3414947731" sldId="260"/>
            <ac:spMk id="5" creationId="{0DE71CA1-B773-29F9-1908-DFD87C30F815}"/>
          </ac:spMkLst>
        </pc:spChg>
        <pc:spChg chg="mod">
          <ac:chgData name="7meenus2006@gmail.com" userId="2caed268e8b952f1" providerId="LiveId" clId="{6DFA93A7-1BE4-445B-9551-B43E301C8187}" dt="2025-08-05T12:21:34.674" v="53" actId="207"/>
          <ac:spMkLst>
            <pc:docMk/>
            <pc:sldMk cId="3414947731" sldId="260"/>
            <ac:spMk id="6" creationId="{E06B80FC-BA00-E2F2-FC9A-22BA98DA6BB5}"/>
          </ac:spMkLst>
        </pc:spChg>
        <pc:spChg chg="mod">
          <ac:chgData name="7meenus2006@gmail.com" userId="2caed268e8b952f1" providerId="LiveId" clId="{6DFA93A7-1BE4-445B-9551-B43E301C8187}" dt="2025-08-05T18:05:03.763" v="2388" actId="21"/>
          <ac:spMkLst>
            <pc:docMk/>
            <pc:sldMk cId="3414947731" sldId="260"/>
            <ac:spMk id="7" creationId="{CB2F6461-541D-8815-D762-47F3D192352C}"/>
          </ac:spMkLst>
        </pc:spChg>
        <pc:spChg chg="mod">
          <ac:chgData name="7meenus2006@gmail.com" userId="2caed268e8b952f1" providerId="LiveId" clId="{6DFA93A7-1BE4-445B-9551-B43E301C8187}" dt="2025-08-05T12:22:12.263" v="56" actId="207"/>
          <ac:spMkLst>
            <pc:docMk/>
            <pc:sldMk cId="3414947731" sldId="260"/>
            <ac:spMk id="8" creationId="{4DD3674D-BC7E-F4DC-39EF-5A993D3701B0}"/>
          </ac:spMkLst>
        </pc:spChg>
        <pc:spChg chg="add mod">
          <ac:chgData name="7meenus2006@gmail.com" userId="2caed268e8b952f1" providerId="LiveId" clId="{6DFA93A7-1BE4-445B-9551-B43E301C8187}" dt="2025-08-05T16:46:48.335" v="1892"/>
          <ac:spMkLst>
            <pc:docMk/>
            <pc:sldMk cId="3414947731" sldId="260"/>
            <ac:spMk id="11" creationId="{57F97CB7-CF54-6A12-21D4-06D142C303A2}"/>
          </ac:spMkLst>
        </pc:spChg>
        <pc:spChg chg="add mod">
          <ac:chgData name="7meenus2006@gmail.com" userId="2caed268e8b952f1" providerId="LiveId" clId="{6DFA93A7-1BE4-445B-9551-B43E301C8187}" dt="2025-08-05T18:01:03.255" v="2319"/>
          <ac:spMkLst>
            <pc:docMk/>
            <pc:sldMk cId="3414947731" sldId="260"/>
            <ac:spMk id="12" creationId="{AFD36B79-64F1-F103-EAE4-D5EB4E5AAA60}"/>
          </ac:spMkLst>
        </pc:spChg>
        <pc:spChg chg="add mod">
          <ac:chgData name="7meenus2006@gmail.com" userId="2caed268e8b952f1" providerId="LiveId" clId="{6DFA93A7-1BE4-445B-9551-B43E301C8187}" dt="2025-08-05T18:05:10.602" v="2390" actId="207"/>
          <ac:spMkLst>
            <pc:docMk/>
            <pc:sldMk cId="3414947731" sldId="260"/>
            <ac:spMk id="13" creationId="{B8A0FCC3-9114-851C-9A4F-34BF201653B4}"/>
          </ac:spMkLst>
        </pc:spChg>
        <pc:spChg chg="add mod">
          <ac:chgData name="7meenus2006@gmail.com" userId="2caed268e8b952f1" providerId="LiveId" clId="{6DFA93A7-1BE4-445B-9551-B43E301C8187}" dt="2025-08-05T18:05:45.888" v="2394" actId="207"/>
          <ac:spMkLst>
            <pc:docMk/>
            <pc:sldMk cId="3414947731" sldId="260"/>
            <ac:spMk id="14" creationId="{58DD900D-07BD-3E72-945B-0D74EFDC90E4}"/>
          </ac:spMkLst>
        </pc:spChg>
        <pc:picChg chg="mod">
          <ac:chgData name="7meenus2006@gmail.com" userId="2caed268e8b952f1" providerId="LiveId" clId="{6DFA93A7-1BE4-445B-9551-B43E301C8187}" dt="2025-08-05T12:17:17.218" v="40" actId="1076"/>
          <ac:picMkLst>
            <pc:docMk/>
            <pc:sldMk cId="3414947731" sldId="260"/>
            <ac:picMk id="4" creationId="{0E27FA53-0885-34E2-9057-EFB90F53F660}"/>
          </ac:picMkLst>
        </pc:picChg>
      </pc:sldChg>
      <pc:sldChg chg="addSp delSp modSp new mod">
        <pc:chgData name="7meenus2006@gmail.com" userId="2caed268e8b952f1" providerId="LiveId" clId="{6DFA93A7-1BE4-445B-9551-B43E301C8187}" dt="2025-08-05T13:18:28.848" v="536" actId="20577"/>
        <pc:sldMkLst>
          <pc:docMk/>
          <pc:sldMk cId="1294388317" sldId="261"/>
        </pc:sldMkLst>
        <pc:spChg chg="add mod">
          <ac:chgData name="7meenus2006@gmail.com" userId="2caed268e8b952f1" providerId="LiveId" clId="{6DFA93A7-1BE4-445B-9551-B43E301C8187}" dt="2025-08-05T13:18:28.848" v="536" actId="20577"/>
          <ac:spMkLst>
            <pc:docMk/>
            <pc:sldMk cId="1294388317" sldId="261"/>
            <ac:spMk id="7" creationId="{D9C116DD-C7F5-3B7B-83D9-BFE8F1199D8C}"/>
          </ac:spMkLst>
        </pc:spChg>
        <pc:picChg chg="add mod">
          <ac:chgData name="7meenus2006@gmail.com" userId="2caed268e8b952f1" providerId="LiveId" clId="{6DFA93A7-1BE4-445B-9551-B43E301C8187}" dt="2025-08-05T12:48:07.586" v="200" actId="1076"/>
          <ac:picMkLst>
            <pc:docMk/>
            <pc:sldMk cId="1294388317" sldId="261"/>
            <ac:picMk id="5" creationId="{9ED57A2E-8EC4-1407-F00A-05C6FE91D0B4}"/>
          </ac:picMkLst>
        </pc:picChg>
      </pc:sldChg>
      <pc:sldChg chg="addSp delSp modSp new mod">
        <pc:chgData name="7meenus2006@gmail.com" userId="2caed268e8b952f1" providerId="LiveId" clId="{6DFA93A7-1BE4-445B-9551-B43E301C8187}" dt="2025-08-07T14:02:04.079" v="2894" actId="20577"/>
        <pc:sldMkLst>
          <pc:docMk/>
          <pc:sldMk cId="2937712190" sldId="262"/>
        </pc:sldMkLst>
        <pc:spChg chg="add mod">
          <ac:chgData name="7meenus2006@gmail.com" userId="2caed268e8b952f1" providerId="LiveId" clId="{6DFA93A7-1BE4-445B-9551-B43E301C8187}" dt="2025-08-07T14:02:04.079" v="2894" actId="20577"/>
          <ac:spMkLst>
            <pc:docMk/>
            <pc:sldMk cId="2937712190" sldId="262"/>
            <ac:spMk id="6" creationId="{1163D8D2-4ABC-04AE-1669-40C4389783D0}"/>
          </ac:spMkLst>
        </pc:spChg>
        <pc:picChg chg="add mod">
          <ac:chgData name="7meenus2006@gmail.com" userId="2caed268e8b952f1" providerId="LiveId" clId="{6DFA93A7-1BE4-445B-9551-B43E301C8187}" dt="2025-08-05T13:20:11.040" v="547" actId="14100"/>
          <ac:picMkLst>
            <pc:docMk/>
            <pc:sldMk cId="2937712190" sldId="262"/>
            <ac:picMk id="5" creationId="{8863B2BE-8E54-62FA-FE34-F941A12581F8}"/>
          </ac:picMkLst>
        </pc:picChg>
      </pc:sldChg>
      <pc:sldChg chg="addSp delSp modSp new mod delAnim modAnim">
        <pc:chgData name="7meenus2006@gmail.com" userId="2caed268e8b952f1" providerId="LiveId" clId="{6DFA93A7-1BE4-445B-9551-B43E301C8187}" dt="2025-08-05T17:28:20.241" v="1937" actId="255"/>
        <pc:sldMkLst>
          <pc:docMk/>
          <pc:sldMk cId="1845211819" sldId="263"/>
        </pc:sldMkLst>
        <pc:spChg chg="add mod">
          <ac:chgData name="7meenus2006@gmail.com" userId="2caed268e8b952f1" providerId="LiveId" clId="{6DFA93A7-1BE4-445B-9551-B43E301C8187}" dt="2025-08-05T15:03:08.310" v="1396" actId="21"/>
          <ac:spMkLst>
            <pc:docMk/>
            <pc:sldMk cId="1845211819" sldId="263"/>
            <ac:spMk id="12" creationId="{0205E323-67D0-2647-71F8-610F1DFAA208}"/>
          </ac:spMkLst>
        </pc:spChg>
        <pc:spChg chg="add mod">
          <ac:chgData name="7meenus2006@gmail.com" userId="2caed268e8b952f1" providerId="LiveId" clId="{6DFA93A7-1BE4-445B-9551-B43E301C8187}" dt="2025-08-05T15:03:50.382" v="1402" actId="207"/>
          <ac:spMkLst>
            <pc:docMk/>
            <pc:sldMk cId="1845211819" sldId="263"/>
            <ac:spMk id="13" creationId="{7971C929-1A28-894A-A612-0B755DC87D29}"/>
          </ac:spMkLst>
        </pc:spChg>
        <pc:spChg chg="add mod">
          <ac:chgData name="7meenus2006@gmail.com" userId="2caed268e8b952f1" providerId="LiveId" clId="{6DFA93A7-1BE4-445B-9551-B43E301C8187}" dt="2025-08-05T17:28:20.241" v="1937" actId="255"/>
          <ac:spMkLst>
            <pc:docMk/>
            <pc:sldMk cId="1845211819" sldId="263"/>
            <ac:spMk id="15" creationId="{C1AAE883-B75F-6C57-B8BC-36BE5EDC3C3A}"/>
          </ac:spMkLst>
        </pc:spChg>
        <pc:picChg chg="add mod">
          <ac:chgData name="7meenus2006@gmail.com" userId="2caed268e8b952f1" providerId="LiveId" clId="{6DFA93A7-1BE4-445B-9551-B43E301C8187}" dt="2025-08-05T15:04:21.120" v="1411" actId="14100"/>
          <ac:picMkLst>
            <pc:docMk/>
            <pc:sldMk cId="1845211819" sldId="263"/>
            <ac:picMk id="14" creationId="{025CDC12-3A40-D3B4-9F5B-90DF88D6C2A6}"/>
          </ac:picMkLst>
        </pc:picChg>
      </pc:sldChg>
      <pc:sldChg chg="addSp delSp modSp new mod">
        <pc:chgData name="7meenus2006@gmail.com" userId="2caed268e8b952f1" providerId="LiveId" clId="{6DFA93A7-1BE4-445B-9551-B43E301C8187}" dt="2025-08-05T15:29:15.787" v="1567" actId="12"/>
        <pc:sldMkLst>
          <pc:docMk/>
          <pc:sldMk cId="1805551526" sldId="264"/>
        </pc:sldMkLst>
        <pc:spChg chg="add mod">
          <ac:chgData name="7meenus2006@gmail.com" userId="2caed268e8b952f1" providerId="LiveId" clId="{6DFA93A7-1BE4-445B-9551-B43E301C8187}" dt="2025-08-05T15:29:15.787" v="1567" actId="12"/>
          <ac:spMkLst>
            <pc:docMk/>
            <pc:sldMk cId="1805551526" sldId="264"/>
            <ac:spMk id="6" creationId="{FC097516-5A30-137F-3490-85415C7EF901}"/>
          </ac:spMkLst>
        </pc:spChg>
        <pc:picChg chg="add mod">
          <ac:chgData name="7meenus2006@gmail.com" userId="2caed268e8b952f1" providerId="LiveId" clId="{6DFA93A7-1BE4-445B-9551-B43E301C8187}" dt="2025-08-05T15:27:11.838" v="1556" actId="14100"/>
          <ac:picMkLst>
            <pc:docMk/>
            <pc:sldMk cId="1805551526" sldId="264"/>
            <ac:picMk id="5" creationId="{7FBE8F5A-1A15-1977-B262-CFC57CF3B24A}"/>
          </ac:picMkLst>
        </pc:picChg>
      </pc:sldChg>
      <pc:sldChg chg="addSp delSp modSp new del mod delAnim modAnim">
        <pc:chgData name="7meenus2006@gmail.com" userId="2caed268e8b952f1" providerId="LiveId" clId="{6DFA93A7-1BE4-445B-9551-B43E301C8187}" dt="2025-08-05T16:09:41.366" v="1835" actId="2696"/>
        <pc:sldMkLst>
          <pc:docMk/>
          <pc:sldMk cId="2391283956" sldId="265"/>
        </pc:sldMkLst>
      </pc:sldChg>
      <pc:sldChg chg="addSp delSp modSp new mod ord modAnim">
        <pc:chgData name="7meenus2006@gmail.com" userId="2caed268e8b952f1" providerId="LiveId" clId="{6DFA93A7-1BE4-445B-9551-B43E301C8187}" dt="2025-08-05T19:06:18.361" v="2893" actId="20577"/>
        <pc:sldMkLst>
          <pc:docMk/>
          <pc:sldMk cId="3761398489" sldId="266"/>
        </pc:sldMkLst>
        <pc:spChg chg="add mod">
          <ac:chgData name="7meenus2006@gmail.com" userId="2caed268e8b952f1" providerId="LiveId" clId="{6DFA93A7-1BE4-445B-9551-B43E301C8187}" dt="2025-08-05T19:06:18.361" v="2893" actId="20577"/>
          <ac:spMkLst>
            <pc:docMk/>
            <pc:sldMk cId="3761398489" sldId="266"/>
            <ac:spMk id="10" creationId="{81087808-6147-1201-CEE9-1C1784ACD2E0}"/>
          </ac:spMkLst>
        </pc:spChg>
        <pc:picChg chg="add mod">
          <ac:chgData name="7meenus2006@gmail.com" userId="2caed268e8b952f1" providerId="LiveId" clId="{6DFA93A7-1BE4-445B-9551-B43E301C8187}" dt="2025-08-05T18:30:02.069" v="2408" actId="14100"/>
          <ac:picMkLst>
            <pc:docMk/>
            <pc:sldMk cId="3761398489" sldId="266"/>
            <ac:picMk id="5" creationId="{FD5D176B-6525-A9DB-4C66-CD5ADCD0737C}"/>
          </ac:picMkLst>
        </pc:picChg>
      </pc:sldChg>
      <pc:sldChg chg="addSp delSp modSp new del mod ord">
        <pc:chgData name="7meenus2006@gmail.com" userId="2caed268e8b952f1" providerId="LiveId" clId="{6DFA93A7-1BE4-445B-9551-B43E301C8187}" dt="2025-08-05T16:42:35.402" v="1872" actId="2696"/>
        <pc:sldMkLst>
          <pc:docMk/>
          <pc:sldMk cId="1669653999" sldId="267"/>
        </pc:sldMkLst>
      </pc:sldChg>
      <pc:sldChg chg="addSp delSp modSp new del mod modAnim">
        <pc:chgData name="7meenus2006@gmail.com" userId="2caed268e8b952f1" providerId="LiveId" clId="{6DFA93A7-1BE4-445B-9551-B43E301C8187}" dt="2025-08-05T16:43:22.042" v="1876" actId="2696"/>
        <pc:sldMkLst>
          <pc:docMk/>
          <pc:sldMk cId="1070542900" sldId="268"/>
        </pc:sldMkLst>
      </pc:sldChg>
      <pc:sldChg chg="addSp delSp modSp new mod ord delAnim modAnim">
        <pc:chgData name="7meenus2006@gmail.com" userId="2caed268e8b952f1" providerId="LiveId" clId="{6DFA93A7-1BE4-445B-9551-B43E301C8187}" dt="2025-08-05T17:49:06.291" v="2212" actId="20577"/>
        <pc:sldMkLst>
          <pc:docMk/>
          <pc:sldMk cId="512222579" sldId="269"/>
        </pc:sldMkLst>
        <pc:spChg chg="add mod">
          <ac:chgData name="7meenus2006@gmail.com" userId="2caed268e8b952f1" providerId="LiveId" clId="{6DFA93A7-1BE4-445B-9551-B43E301C8187}" dt="2025-08-05T17:49:06.291" v="2212" actId="20577"/>
          <ac:spMkLst>
            <pc:docMk/>
            <pc:sldMk cId="512222579" sldId="269"/>
            <ac:spMk id="3" creationId="{667E7245-6A7C-412F-B9E2-53B24F4C9C42}"/>
          </ac:spMkLst>
        </pc:spChg>
        <pc:spChg chg="add mod">
          <ac:chgData name="7meenus2006@gmail.com" userId="2caed268e8b952f1" providerId="LiveId" clId="{6DFA93A7-1BE4-445B-9551-B43E301C8187}" dt="2025-08-05T16:13:12.815" v="1857" actId="207"/>
          <ac:spMkLst>
            <pc:docMk/>
            <pc:sldMk cId="512222579" sldId="269"/>
            <ac:spMk id="4" creationId="{56F7D5AB-B130-A832-AA43-1A10901E82B9}"/>
          </ac:spMkLst>
        </pc:spChg>
        <pc:picChg chg="add mod">
          <ac:chgData name="7meenus2006@gmail.com" userId="2caed268e8b952f1" providerId="LiveId" clId="{6DFA93A7-1BE4-445B-9551-B43E301C8187}" dt="2025-08-05T16:44:49.263" v="1889" actId="14100"/>
          <ac:picMkLst>
            <pc:docMk/>
            <pc:sldMk cId="512222579" sldId="269"/>
            <ac:picMk id="8" creationId="{1C69B1F4-0FED-FD0F-6285-0E80F8B25922}"/>
          </ac:picMkLst>
        </pc:picChg>
      </pc:sldChg>
      <pc:sldChg chg="addSp delSp modSp new del mod modAnim">
        <pc:chgData name="7meenus2006@gmail.com" userId="2caed268e8b952f1" providerId="LiveId" clId="{6DFA93A7-1BE4-445B-9551-B43E301C8187}" dt="2025-08-05T16:11:13.338" v="1845" actId="2696"/>
        <pc:sldMkLst>
          <pc:docMk/>
          <pc:sldMk cId="2471062396" sldId="269"/>
        </pc:sldMkLst>
      </pc:sldChg>
      <pc:sldChg chg="addSp delSp modSp new mod modAnim">
        <pc:chgData name="7meenus2006@gmail.com" userId="2caed268e8b952f1" providerId="LiveId" clId="{6DFA93A7-1BE4-445B-9551-B43E301C8187}" dt="2025-08-05T17:49:11.806" v="2213" actId="20577"/>
        <pc:sldMkLst>
          <pc:docMk/>
          <pc:sldMk cId="846747327" sldId="270"/>
        </pc:sldMkLst>
        <pc:spChg chg="add mod">
          <ac:chgData name="7meenus2006@gmail.com" userId="2caed268e8b952f1" providerId="LiveId" clId="{6DFA93A7-1BE4-445B-9551-B43E301C8187}" dt="2025-08-05T17:49:11.806" v="2213" actId="20577"/>
          <ac:spMkLst>
            <pc:docMk/>
            <pc:sldMk cId="846747327" sldId="270"/>
            <ac:spMk id="2" creationId="{1911AF0C-D67D-F9CE-AB9D-51C462E706AE}"/>
          </ac:spMkLst>
        </pc:spChg>
        <pc:picChg chg="add mod">
          <ac:chgData name="7meenus2006@gmail.com" userId="2caed268e8b952f1" providerId="LiveId" clId="{6DFA93A7-1BE4-445B-9551-B43E301C8187}" dt="2025-08-05T16:44:24.650" v="1885" actId="14100"/>
          <ac:picMkLst>
            <pc:docMk/>
            <pc:sldMk cId="846747327" sldId="270"/>
            <ac:picMk id="4" creationId="{3BB299A8-D58F-A6F5-5163-9E9F8538B791}"/>
          </ac:picMkLst>
        </pc:picChg>
      </pc:sldChg>
      <pc:sldChg chg="addSp delSp modSp new mod modAnim">
        <pc:chgData name="7meenus2006@gmail.com" userId="2caed268e8b952f1" providerId="LiveId" clId="{6DFA93A7-1BE4-445B-9551-B43E301C8187}" dt="2025-08-05T19:01:52.020" v="2891" actId="20577"/>
        <pc:sldMkLst>
          <pc:docMk/>
          <pc:sldMk cId="469263781" sldId="271"/>
        </pc:sldMkLst>
        <pc:spChg chg="add mod">
          <ac:chgData name="7meenus2006@gmail.com" userId="2caed268e8b952f1" providerId="LiveId" clId="{6DFA93A7-1BE4-445B-9551-B43E301C8187}" dt="2025-08-05T19:01:52.020" v="2891" actId="20577"/>
          <ac:spMkLst>
            <pc:docMk/>
            <pc:sldMk cId="469263781" sldId="271"/>
            <ac:spMk id="6" creationId="{910BCF8E-7B58-DACC-9B73-9AE02784D37D}"/>
          </ac:spMkLst>
        </pc:spChg>
        <pc:picChg chg="add mod">
          <ac:chgData name="7meenus2006@gmail.com" userId="2caed268e8b952f1" providerId="LiveId" clId="{6DFA93A7-1BE4-445B-9551-B43E301C8187}" dt="2025-08-05T18:46:45.594" v="2660" actId="14100"/>
          <ac:picMkLst>
            <pc:docMk/>
            <pc:sldMk cId="469263781" sldId="271"/>
            <ac:picMk id="4" creationId="{540391AB-6B6B-6906-60D2-89BFBA5DEB51}"/>
          </ac:picMkLst>
        </pc:picChg>
      </pc:sldChg>
      <pc:sldChg chg="modSp new del mod">
        <pc:chgData name="7meenus2006@gmail.com" userId="2caed268e8b952f1" providerId="LiveId" clId="{6DFA93A7-1BE4-445B-9551-B43E301C8187}" dt="2025-08-07T14:09:13.442" v="2895" actId="2696"/>
        <pc:sldMkLst>
          <pc:docMk/>
          <pc:sldMk cId="3586983981" sldId="272"/>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9A53D1-63C1-438B-98A4-1749C56FF2DB}" type="datetimeFigureOut">
              <a:rPr lang="en-IN" smtClean="0"/>
              <a:t>07-08-2025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F91F20-C979-439F-ABD6-F479A9DADF6A}" type="slidenum">
              <a:rPr lang="en-IN" smtClean="0"/>
              <a:t>‹#›</a:t>
            </a:fld>
            <a:endParaRPr lang="en-IN"/>
          </a:p>
        </p:txBody>
      </p:sp>
    </p:spTree>
    <p:extLst>
      <p:ext uri="{BB962C8B-B14F-4D97-AF65-F5344CB8AC3E}">
        <p14:creationId xmlns:p14="http://schemas.microsoft.com/office/powerpoint/2010/main" val="586249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57877-2340-19F0-731B-43A0A15F6D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DC7D9CC-7883-E6EF-9054-F6EF3377B4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2A872B2-93E8-FE2A-D62E-F1EA46EA0A92}"/>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5" name="Footer Placeholder 4">
            <a:extLst>
              <a:ext uri="{FF2B5EF4-FFF2-40B4-BE49-F238E27FC236}">
                <a16:creationId xmlns:a16="http://schemas.microsoft.com/office/drawing/2014/main" id="{1D8254A0-3608-A09F-FA3A-4432AC4092F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6CFD50-ECB7-4C6E-6798-50C878927CCE}"/>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246347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3B44B-2FB1-D6E6-6EDC-E392875209B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06B7FA9-AB9C-458A-4626-86FCC49927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569790-4282-2DD9-EDC1-A0EA69CF874B}"/>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5" name="Footer Placeholder 4">
            <a:extLst>
              <a:ext uri="{FF2B5EF4-FFF2-40B4-BE49-F238E27FC236}">
                <a16:creationId xmlns:a16="http://schemas.microsoft.com/office/drawing/2014/main" id="{AF6857E4-5DA8-69AB-BF80-64EDEF492F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3E7093-6FBE-DE79-6229-FB2820F422F3}"/>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3218585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ECF229-F13D-30DF-94D1-A5BF0CBDE0A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603B0A4-8CD7-51D8-B1D4-239DCE5B3D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29A207-BE49-6432-A989-56EF5D4E75A7}"/>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5" name="Footer Placeholder 4">
            <a:extLst>
              <a:ext uri="{FF2B5EF4-FFF2-40B4-BE49-F238E27FC236}">
                <a16:creationId xmlns:a16="http://schemas.microsoft.com/office/drawing/2014/main" id="{F316C02B-9C5B-F428-6970-B970ECE3B7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63936D-92E6-9359-941C-13D48C4D42C8}"/>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1393869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E4A56-9219-6B98-3DF6-0C2263D8DEB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D80052A-2488-709A-CAE8-6B2E787A07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790965-B0DD-B600-9613-6AC71A6DB258}"/>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5" name="Footer Placeholder 4">
            <a:extLst>
              <a:ext uri="{FF2B5EF4-FFF2-40B4-BE49-F238E27FC236}">
                <a16:creationId xmlns:a16="http://schemas.microsoft.com/office/drawing/2014/main" id="{B2670D18-69B5-42E9-E590-545ABDA73E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C1B9028-33C0-5B26-947F-876E827874DD}"/>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1670278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F51D8-5478-98DA-C054-AC9FA0F1F3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E149134-2100-889C-2D8B-DC56A1BA3A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8EDCD0-A539-4E48-CAE9-DD340824DB13}"/>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5" name="Footer Placeholder 4">
            <a:extLst>
              <a:ext uri="{FF2B5EF4-FFF2-40B4-BE49-F238E27FC236}">
                <a16:creationId xmlns:a16="http://schemas.microsoft.com/office/drawing/2014/main" id="{1BF6E1E9-EA28-3DE4-745D-2D6E25F20A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B1FB5C1-0DE7-CA8D-5E05-53D878767DDE}"/>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327144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D3811-8FA6-911B-AC3A-8CC58C1927C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9918A0A-DA11-C871-2F22-47521BF339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6AD17B1-E3EE-F62A-139B-51E9BCA789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2D661D5-1A1C-D795-6B1A-DC91A2DE7C9E}"/>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6" name="Footer Placeholder 5">
            <a:extLst>
              <a:ext uri="{FF2B5EF4-FFF2-40B4-BE49-F238E27FC236}">
                <a16:creationId xmlns:a16="http://schemas.microsoft.com/office/drawing/2014/main" id="{58598AE2-95B8-94CD-10E4-221E406E63C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636F80-97B1-C53E-3CAE-86FE844E693C}"/>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3191358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6A77B-AE2D-95B8-4B3F-1D7CA9C7E22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6E6707C-07F4-37CD-7E1F-DE93B7EE80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7D9369-04FA-2601-21D8-7E09E24332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2D718B3-89E4-0448-FFA9-658DCE8B01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90BA56-A6B9-FD50-3647-85EC26D178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12D2D0C-9C48-BB1E-710D-AD4808D0078E}"/>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8" name="Footer Placeholder 7">
            <a:extLst>
              <a:ext uri="{FF2B5EF4-FFF2-40B4-BE49-F238E27FC236}">
                <a16:creationId xmlns:a16="http://schemas.microsoft.com/office/drawing/2014/main" id="{26E9375F-5F4D-8D1E-52E2-1A07DCC6949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0A13C6C-65EB-A218-E0BA-AC28B571C22B}"/>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1693777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27D88-E017-A4CA-3FFF-85106F471E4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D2562ED-5DC8-DEDA-A6C2-C16DEEE772EA}"/>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4" name="Footer Placeholder 3">
            <a:extLst>
              <a:ext uri="{FF2B5EF4-FFF2-40B4-BE49-F238E27FC236}">
                <a16:creationId xmlns:a16="http://schemas.microsoft.com/office/drawing/2014/main" id="{89377F1B-0BEB-D170-CD88-B0C28D90B9F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0BBE6E4-5D99-E0B9-B9CB-698C2966C7AD}"/>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3891269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ED3675-67BB-323B-81D0-881E5815E519}"/>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3" name="Footer Placeholder 2">
            <a:extLst>
              <a:ext uri="{FF2B5EF4-FFF2-40B4-BE49-F238E27FC236}">
                <a16:creationId xmlns:a16="http://schemas.microsoft.com/office/drawing/2014/main" id="{5594C341-15C3-8764-794D-C341162D9FA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64C9DA8-A287-0EC5-7659-507F73EA218D}"/>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3162101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8B18B-2B35-34BC-A3A3-7E5BAD4720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9100D2C-8B72-9F86-AA16-6510B95D91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D817FEA-34E3-7B1A-70EF-A3BAF5A1B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C3D0AE-7D88-0A75-B43C-91B7EE1C9028}"/>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6" name="Footer Placeholder 5">
            <a:extLst>
              <a:ext uri="{FF2B5EF4-FFF2-40B4-BE49-F238E27FC236}">
                <a16:creationId xmlns:a16="http://schemas.microsoft.com/office/drawing/2014/main" id="{368AB93F-A41D-2A86-6347-38B89C264E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ADBC5A6-6C20-793C-30E6-DBEB7CE402B9}"/>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1036105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38F8A-AFB6-847A-D7A0-2DB647909F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D55FABE-26D6-E7BD-B882-4EAE7D1884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248DB5A-49A4-4360-5108-49BC1418D8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948F03-EADF-4C97-13EC-6CC6E5A6C4C5}"/>
              </a:ext>
            </a:extLst>
          </p:cNvPr>
          <p:cNvSpPr>
            <a:spLocks noGrp="1"/>
          </p:cNvSpPr>
          <p:nvPr>
            <p:ph type="dt" sz="half" idx="10"/>
          </p:nvPr>
        </p:nvSpPr>
        <p:spPr/>
        <p:txBody>
          <a:bodyPr/>
          <a:lstStyle/>
          <a:p>
            <a:fld id="{8A44934C-DC81-4FC8-B69C-66D1751B848E}" type="datetimeFigureOut">
              <a:rPr lang="en-IN" smtClean="0"/>
              <a:t>07-08-2025</a:t>
            </a:fld>
            <a:endParaRPr lang="en-IN"/>
          </a:p>
        </p:txBody>
      </p:sp>
      <p:sp>
        <p:nvSpPr>
          <p:cNvPr id="6" name="Footer Placeholder 5">
            <a:extLst>
              <a:ext uri="{FF2B5EF4-FFF2-40B4-BE49-F238E27FC236}">
                <a16:creationId xmlns:a16="http://schemas.microsoft.com/office/drawing/2014/main" id="{7ACD4C26-4A3D-DEEA-6E24-7C10BF1C26E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F5F3F15-2131-A1F7-BC1A-3FB2C4BD208D}"/>
              </a:ext>
            </a:extLst>
          </p:cNvPr>
          <p:cNvSpPr>
            <a:spLocks noGrp="1"/>
          </p:cNvSpPr>
          <p:nvPr>
            <p:ph type="sldNum" sz="quarter" idx="12"/>
          </p:nvPr>
        </p:nvSpPr>
        <p:spPr/>
        <p:txBody>
          <a:bodyPr/>
          <a:lstStyle/>
          <a:p>
            <a:fld id="{EA7B8B9A-B59E-41FB-B451-8021CB975917}" type="slidenum">
              <a:rPr lang="en-IN" smtClean="0"/>
              <a:t>‹#›</a:t>
            </a:fld>
            <a:endParaRPr lang="en-IN"/>
          </a:p>
        </p:txBody>
      </p:sp>
    </p:spTree>
    <p:extLst>
      <p:ext uri="{BB962C8B-B14F-4D97-AF65-F5344CB8AC3E}">
        <p14:creationId xmlns:p14="http://schemas.microsoft.com/office/powerpoint/2010/main" val="3060061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33AF08-D71B-6D4A-A923-FF1E4BD4D6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CD1FEA2-9C00-DBFB-167E-CADEEFCE63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7D3791-80A8-DFC3-C6CB-ADCA1C0387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44934C-DC81-4FC8-B69C-66D1751B848E}" type="datetimeFigureOut">
              <a:rPr lang="en-IN" smtClean="0"/>
              <a:t>07-08-2025</a:t>
            </a:fld>
            <a:endParaRPr lang="en-IN"/>
          </a:p>
        </p:txBody>
      </p:sp>
      <p:sp>
        <p:nvSpPr>
          <p:cNvPr id="5" name="Footer Placeholder 4">
            <a:extLst>
              <a:ext uri="{FF2B5EF4-FFF2-40B4-BE49-F238E27FC236}">
                <a16:creationId xmlns:a16="http://schemas.microsoft.com/office/drawing/2014/main" id="{180010E4-F6A0-4313-82F7-941210136C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58334F1-7E2E-0D88-3BA8-C5C04CE575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7B8B9A-B59E-41FB-B451-8021CB975917}" type="slidenum">
              <a:rPr lang="en-IN" smtClean="0"/>
              <a:t>‹#›</a:t>
            </a:fld>
            <a:endParaRPr lang="en-IN"/>
          </a:p>
        </p:txBody>
      </p:sp>
    </p:spTree>
    <p:extLst>
      <p:ext uri="{BB962C8B-B14F-4D97-AF65-F5344CB8AC3E}">
        <p14:creationId xmlns:p14="http://schemas.microsoft.com/office/powerpoint/2010/main" val="39161962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8A06B-DF2B-5807-1F19-2652C2CD9EE1}"/>
              </a:ext>
            </a:extLst>
          </p:cNvPr>
          <p:cNvSpPr>
            <a:spLocks noGrp="1"/>
          </p:cNvSpPr>
          <p:nvPr>
            <p:ph type="ctrTitle"/>
          </p:nvPr>
        </p:nvSpPr>
        <p:spPr/>
        <p:txBody>
          <a:bodyPr>
            <a:normAutofit/>
          </a:bodyPr>
          <a:lstStyle/>
          <a:p>
            <a:endParaRPr lang="en-IN" dirty="0"/>
          </a:p>
        </p:txBody>
      </p:sp>
      <p:sp>
        <p:nvSpPr>
          <p:cNvPr id="3" name="Subtitle 2">
            <a:extLst>
              <a:ext uri="{FF2B5EF4-FFF2-40B4-BE49-F238E27FC236}">
                <a16:creationId xmlns:a16="http://schemas.microsoft.com/office/drawing/2014/main" id="{AC747F4F-AAD4-ECC6-3612-098CD3C4B0D2}"/>
              </a:ext>
            </a:extLst>
          </p:cNvPr>
          <p:cNvSpPr>
            <a:spLocks noGrp="1"/>
          </p:cNvSpPr>
          <p:nvPr>
            <p:ph type="subTitle" idx="1"/>
          </p:nvPr>
        </p:nvSpPr>
        <p:spPr/>
        <p:txBody>
          <a:bodyPr/>
          <a:lstStyle/>
          <a:p>
            <a:endParaRPr lang="en-IN"/>
          </a:p>
        </p:txBody>
      </p:sp>
      <p:sp>
        <p:nvSpPr>
          <p:cNvPr id="5" name="Rectangle 4">
            <a:extLst>
              <a:ext uri="{FF2B5EF4-FFF2-40B4-BE49-F238E27FC236}">
                <a16:creationId xmlns:a16="http://schemas.microsoft.com/office/drawing/2014/main" id="{0DE71CA1-B773-29F9-1908-DFD87C30F815}"/>
              </a:ext>
            </a:extLst>
          </p:cNvPr>
          <p:cNvSpPr/>
          <p:nvPr/>
        </p:nvSpPr>
        <p:spPr>
          <a:xfrm>
            <a:off x="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E06B80FC-BA00-E2F2-FC9A-22BA98DA6BB5}"/>
              </a:ext>
            </a:extLst>
          </p:cNvPr>
          <p:cNvSpPr/>
          <p:nvPr/>
        </p:nvSpPr>
        <p:spPr>
          <a:xfrm>
            <a:off x="305340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CB2F6461-541D-8815-D762-47F3D192352C}"/>
              </a:ext>
            </a:extLst>
          </p:cNvPr>
          <p:cNvSpPr/>
          <p:nvPr/>
        </p:nvSpPr>
        <p:spPr>
          <a:xfrm>
            <a:off x="609360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4DD3674D-BC7E-F4DC-39EF-5A993D3701B0}"/>
              </a:ext>
            </a:extLst>
          </p:cNvPr>
          <p:cNvSpPr/>
          <p:nvPr/>
        </p:nvSpPr>
        <p:spPr>
          <a:xfrm>
            <a:off x="914700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AA677004-6205-8074-CB7F-AEC56742E218}"/>
              </a:ext>
            </a:extLst>
          </p:cNvPr>
          <p:cNvSpPr txBox="1"/>
          <p:nvPr/>
        </p:nvSpPr>
        <p:spPr>
          <a:xfrm>
            <a:off x="353961" y="1651819"/>
            <a:ext cx="2448233" cy="369332"/>
          </a:xfrm>
          <a:prstGeom prst="rect">
            <a:avLst/>
          </a:prstGeom>
          <a:noFill/>
        </p:spPr>
        <p:txBody>
          <a:bodyPr wrap="square" rtlCol="0">
            <a:spAutoFit/>
          </a:bodyPr>
          <a:lstStyle/>
          <a:p>
            <a:endParaRPr lang="en-IN" dirty="0"/>
          </a:p>
        </p:txBody>
      </p:sp>
      <p:pic>
        <p:nvPicPr>
          <p:cNvPr id="4" name="Untitled video - Made with Clipchamp">
            <a:hlinkClick r:id="" action="ppaction://media"/>
            <a:extLst>
              <a:ext uri="{FF2B5EF4-FFF2-40B4-BE49-F238E27FC236}">
                <a16:creationId xmlns:a16="http://schemas.microsoft.com/office/drawing/2014/main" id="{0E27FA53-0885-34E2-9057-EFB90F53F660}"/>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12" b="1"/>
          <a:stretch>
            <a:fillRect/>
          </a:stretch>
        </p:blipFill>
        <p:spPr>
          <a:xfrm>
            <a:off x="0" y="7374"/>
            <a:ext cx="12192000" cy="6934200"/>
          </a:xfrm>
          <a:prstGeom prst="rect">
            <a:avLst/>
          </a:prstGeom>
        </p:spPr>
      </p:pic>
      <p:sp>
        <p:nvSpPr>
          <p:cNvPr id="9" name="TextBox 8">
            <a:extLst>
              <a:ext uri="{FF2B5EF4-FFF2-40B4-BE49-F238E27FC236}">
                <a16:creationId xmlns:a16="http://schemas.microsoft.com/office/drawing/2014/main" id="{F402E1C8-BE3C-7322-AC5C-E937C5B2E3DD}"/>
              </a:ext>
            </a:extLst>
          </p:cNvPr>
          <p:cNvSpPr txBox="1"/>
          <p:nvPr/>
        </p:nvSpPr>
        <p:spPr>
          <a:xfrm>
            <a:off x="943897" y="580103"/>
            <a:ext cx="5899355" cy="923330"/>
          </a:xfrm>
          <a:prstGeom prst="rect">
            <a:avLst/>
          </a:prstGeom>
          <a:noFill/>
        </p:spPr>
        <p:txBody>
          <a:bodyPr wrap="square" rtlCol="0">
            <a:spAutoFit/>
          </a:bodyPr>
          <a:lstStyle/>
          <a:p>
            <a:r>
              <a:rPr lang="en-IN" sz="3600" dirty="0">
                <a:solidFill>
                  <a:schemeClr val="bg1"/>
                </a:solidFill>
              </a:rPr>
              <a:t>POWER SERIES</a:t>
            </a:r>
          </a:p>
          <a:p>
            <a:endParaRPr lang="en-IN" dirty="0">
              <a:solidFill>
                <a:schemeClr val="bg1"/>
              </a:solidFill>
            </a:endParaRPr>
          </a:p>
        </p:txBody>
      </p:sp>
    </p:spTree>
    <p:extLst>
      <p:ext uri="{BB962C8B-B14F-4D97-AF65-F5344CB8AC3E}">
        <p14:creationId xmlns:p14="http://schemas.microsoft.com/office/powerpoint/2010/main" val="1617688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1000"/>
                                        <p:tgtEl>
                                          <p:spTgt spid="9">
                                            <p:txEl>
                                              <p:pRg st="0" end="0"/>
                                            </p:txEl>
                                          </p:spTgt>
                                        </p:tgtEl>
                                      </p:cBhvr>
                                    </p:animEffect>
                                    <p:anim calcmode="lin" valueType="num">
                                      <p:cBhvr>
                                        <p:cTn id="12"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4"/>
                </p:tgtEl>
              </p:cMediaNode>
            </p:video>
          </p:childTnLst>
        </p:cTn>
      </p:par>
    </p:tnLst>
    <p:bldLst>
      <p:bldP spid="9" grpId="0" build="allAtOnce"/>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BC8F7-BB35-110B-7800-9862ACB4C7C0}"/>
              </a:ext>
            </a:extLst>
          </p:cNvPr>
          <p:cNvSpPr>
            <a:spLocks noGrp="1"/>
          </p:cNvSpPr>
          <p:nvPr>
            <p:ph type="title"/>
          </p:nvPr>
        </p:nvSpPr>
        <p:spPr/>
        <p:txBody>
          <a:bodyPr/>
          <a:lstStyle/>
          <a:p>
            <a:endParaRPr lang="en-IN"/>
          </a:p>
        </p:txBody>
      </p:sp>
      <p:sp>
        <p:nvSpPr>
          <p:cNvPr id="4" name="Rectangle 3">
            <a:extLst>
              <a:ext uri="{FF2B5EF4-FFF2-40B4-BE49-F238E27FC236}">
                <a16:creationId xmlns:a16="http://schemas.microsoft.com/office/drawing/2014/main" id="{56F7D5AB-B130-A832-AA43-1A10901E82B9}"/>
              </a:ext>
            </a:extLst>
          </p:cNvPr>
          <p:cNvSpPr/>
          <p:nvPr/>
        </p:nvSpPr>
        <p:spPr>
          <a:xfrm>
            <a:off x="0" y="0"/>
            <a:ext cx="121920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Untitled video - Made with Clipchamp 3">
            <a:hlinkClick r:id="" action="ppaction://media"/>
            <a:extLst>
              <a:ext uri="{FF2B5EF4-FFF2-40B4-BE49-F238E27FC236}">
                <a16:creationId xmlns:a16="http://schemas.microsoft.com/office/drawing/2014/main" id="{1C69B1F4-0FED-FD0F-6285-0E80F8B2592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96000" y="0"/>
            <a:ext cx="6200632" cy="6858000"/>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667E7245-6A7C-412F-B9E2-53B24F4C9C42}"/>
                  </a:ext>
                </a:extLst>
              </p:cNvPr>
              <p:cNvSpPr txBox="1"/>
              <p:nvPr/>
            </p:nvSpPr>
            <p:spPr>
              <a:xfrm>
                <a:off x="452284" y="786581"/>
                <a:ext cx="5102942" cy="4054315"/>
              </a:xfrm>
              <a:prstGeom prst="rect">
                <a:avLst/>
              </a:prstGeom>
              <a:noFill/>
            </p:spPr>
            <p:txBody>
              <a:bodyPr wrap="square" rtlCol="0">
                <a:spAutoFit/>
              </a:bodyPr>
              <a:lstStyle/>
              <a:p>
                <a:pPr marL="342900" indent="-342900">
                  <a:buFont typeface="Arial" panose="020B0604020202020204" pitchFamily="34" charset="0"/>
                  <a:buChar char="•"/>
                </a:pPr>
                <a:r>
                  <a:rPr lang="en-US" sz="2400" dirty="0"/>
                  <a:t>Consider</a:t>
                </a:r>
              </a:p>
              <a:p>
                <a:pPr/>
                <a14:m>
                  <m:oMathPara xmlns:m="http://schemas.openxmlformats.org/officeDocument/2006/math">
                    <m:oMathParaPr>
                      <m:jc m:val="centerGroup"/>
                    </m:oMathParaPr>
                    <m:oMath xmlns:m="http://schemas.openxmlformats.org/officeDocument/2006/math">
                      <m:nary>
                        <m:naryPr>
                          <m:chr m:val="∑"/>
                          <m:ctrlPr>
                            <a:rPr lang="en-US" sz="2400" i="1" smtClean="0">
                              <a:latin typeface="Cambria Math" panose="02040503050406030204" pitchFamily="18" charset="0"/>
                            </a:rPr>
                          </m:ctrlPr>
                        </m:naryPr>
                        <m:sub>
                          <m:r>
                            <m:rPr>
                              <m:brk m:alnAt="23"/>
                            </m:rPr>
                            <a:rPr lang="en-IN" sz="2400" b="0" i="1" smtClean="0">
                              <a:latin typeface="Cambria Math" panose="02040503050406030204" pitchFamily="18" charset="0"/>
                            </a:rPr>
                            <m:t>𝑛</m:t>
                          </m:r>
                          <m:r>
                            <a:rPr lang="en-IN" sz="2400" b="0" i="1" smtClean="0">
                              <a:latin typeface="Cambria Math" panose="02040503050406030204" pitchFamily="18" charset="0"/>
                            </a:rPr>
                            <m:t>=0</m:t>
                          </m:r>
                        </m:sub>
                        <m:sup>
                          <m:r>
                            <a:rPr lang="en-US" sz="2400" i="1" smtClean="0">
                              <a:latin typeface="Cambria Math" panose="02040503050406030204" pitchFamily="18" charset="0"/>
                              <a:ea typeface="Cambria Math" panose="02040503050406030204" pitchFamily="18" charset="0"/>
                            </a:rPr>
                            <m:t>∞</m:t>
                          </m:r>
                        </m:sup>
                        <m:e>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𝑥</m:t>
                              </m:r>
                            </m:e>
                            <m:sup>
                              <m:r>
                                <a:rPr lang="en-IN" sz="2400" b="0" i="1" smtClean="0">
                                  <a:latin typeface="Cambria Math" panose="02040503050406030204" pitchFamily="18" charset="0"/>
                                </a:rPr>
                                <m:t>𝑛</m:t>
                              </m:r>
                            </m:sup>
                          </m:sSup>
                        </m:e>
                      </m:nary>
                    </m:oMath>
                  </m:oMathPara>
                </a14:m>
                <a:endParaRPr lang="en-US" sz="2400" dirty="0"/>
              </a:p>
              <a:p>
                <a:endParaRPr lang="en-IN" sz="2400" i="1" dirty="0">
                  <a:latin typeface="Cambria Math" panose="02040503050406030204" pitchFamily="18" charset="0"/>
                  <a:ea typeface="Cambria Math" panose="02040503050406030204" pitchFamily="18" charset="0"/>
                </a:endParaRPr>
              </a:p>
              <a:p>
                <a14:m>
                  <m:oMath xmlns:m="http://schemas.openxmlformats.org/officeDocument/2006/math">
                    <m:r>
                      <a:rPr lang="en-US" sz="2400" i="1" smtClean="0">
                        <a:latin typeface="Cambria Math" panose="02040503050406030204" pitchFamily="18" charset="0"/>
                        <a:ea typeface="Cambria Math" panose="02040503050406030204" pitchFamily="18" charset="0"/>
                      </a:rPr>
                      <m:t>⇒</m:t>
                    </m:r>
                  </m:oMath>
                </a14:m>
                <a:r>
                  <a:rPr lang="en-US" sz="2400" dirty="0"/>
                  <a:t>Here  β = 1 and R = 1. </a:t>
                </a:r>
              </a:p>
              <a:p>
                <a:r>
                  <a:rPr lang="en-US" sz="2400" dirty="0"/>
                  <a:t>This series does not converge for x = 1 or x = −1, so the interval of convergence is exactly (−1, 1) and the series converges to 1/(1-x) by infinite sum of a geometric series. </a:t>
                </a:r>
                <a:endParaRPr lang="en-IN" sz="2400" dirty="0"/>
              </a:p>
            </p:txBody>
          </p:sp>
        </mc:Choice>
        <mc:Fallback xmlns="">
          <p:sp>
            <p:nvSpPr>
              <p:cNvPr id="3" name="TextBox 2">
                <a:extLst>
                  <a:ext uri="{FF2B5EF4-FFF2-40B4-BE49-F238E27FC236}">
                    <a16:creationId xmlns:a16="http://schemas.microsoft.com/office/drawing/2014/main" id="{667E7245-6A7C-412F-B9E2-53B24F4C9C42}"/>
                  </a:ext>
                </a:extLst>
              </p:cNvPr>
              <p:cNvSpPr txBox="1">
                <a:spLocks noRot="1" noChangeAspect="1" noMove="1" noResize="1" noEditPoints="1" noAdjustHandles="1" noChangeArrowheads="1" noChangeShapeType="1" noTextEdit="1"/>
              </p:cNvSpPr>
              <p:nvPr/>
            </p:nvSpPr>
            <p:spPr>
              <a:xfrm>
                <a:off x="452284" y="786581"/>
                <a:ext cx="5102942" cy="4054315"/>
              </a:xfrm>
              <a:prstGeom prst="rect">
                <a:avLst/>
              </a:prstGeom>
              <a:blipFill>
                <a:blip r:embed="rId5"/>
                <a:stretch>
                  <a:fillRect l="-1792" t="-1203" b="-2406"/>
                </a:stretch>
              </a:blipFill>
            </p:spPr>
            <p:txBody>
              <a:bodyPr/>
              <a:lstStyle/>
              <a:p>
                <a:r>
                  <a:rPr lang="en-IN">
                    <a:noFill/>
                  </a:rPr>
                  <a:t> </a:t>
                </a:r>
              </a:p>
            </p:txBody>
          </p:sp>
        </mc:Fallback>
      </mc:AlternateContent>
    </p:spTree>
    <p:extLst>
      <p:ext uri="{BB962C8B-B14F-4D97-AF65-F5344CB8AC3E}">
        <p14:creationId xmlns:p14="http://schemas.microsoft.com/office/powerpoint/2010/main" val="51222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19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Untitled video - Made with Clipchamp 4">
            <a:hlinkClick r:id="" action="ppaction://media"/>
            <a:extLst>
              <a:ext uri="{FF2B5EF4-FFF2-40B4-BE49-F238E27FC236}">
                <a16:creationId xmlns:a16="http://schemas.microsoft.com/office/drawing/2014/main" id="{3BB299A8-D58F-A6F5-5163-9E9F8538B79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85860" y="0"/>
            <a:ext cx="5706140" cy="6858000"/>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1911AF0C-D67D-F9CE-AB9D-51C462E706AE}"/>
                  </a:ext>
                </a:extLst>
              </p:cNvPr>
              <p:cNvSpPr txBox="1"/>
              <p:nvPr/>
            </p:nvSpPr>
            <p:spPr>
              <a:xfrm>
                <a:off x="904568" y="943897"/>
                <a:ext cx="4434348" cy="5664884"/>
              </a:xfrm>
              <a:prstGeom prst="rect">
                <a:avLst/>
              </a:prstGeom>
              <a:noFill/>
            </p:spPr>
            <p:txBody>
              <a:bodyPr wrap="square" rtlCol="0">
                <a:spAutoFit/>
              </a:bodyPr>
              <a:lstStyle/>
              <a:p>
                <a:pPr marL="342900" indent="-342900">
                  <a:buFont typeface="Arial" panose="020B0604020202020204" pitchFamily="34" charset="0"/>
                  <a:buChar char="•"/>
                </a:pPr>
                <a:r>
                  <a:rPr lang="en-US" sz="2400" dirty="0"/>
                  <a:t>Consider </a:t>
                </a:r>
              </a:p>
              <a:p>
                <a:r>
                  <a:rPr lang="en-US" sz="2400" dirty="0"/>
                  <a:t>	</a:t>
                </a:r>
                <a14:m>
                  <m:oMath xmlns:m="http://schemas.openxmlformats.org/officeDocument/2006/math">
                    <m:nary>
                      <m:naryPr>
                        <m:chr m:val="∑"/>
                        <m:ctrlPr>
                          <a:rPr lang="en-US" sz="2400" i="1" smtClean="0">
                            <a:latin typeface="Cambria Math" panose="02040503050406030204" pitchFamily="18" charset="0"/>
                          </a:rPr>
                        </m:ctrlPr>
                      </m:naryPr>
                      <m:sub>
                        <m:r>
                          <m:rPr>
                            <m:brk m:alnAt="23"/>
                          </m:rPr>
                          <a:rPr lang="en-IN" sz="2400" b="0" i="1" smtClean="0">
                            <a:latin typeface="Cambria Math" panose="02040503050406030204" pitchFamily="18" charset="0"/>
                          </a:rPr>
                          <m:t>𝑛</m:t>
                        </m:r>
                        <m:r>
                          <a:rPr lang="en-IN" sz="2400" b="0" i="1" smtClean="0">
                            <a:latin typeface="Cambria Math" panose="02040503050406030204" pitchFamily="18" charset="0"/>
                          </a:rPr>
                          <m:t>=1</m:t>
                        </m:r>
                      </m:sub>
                      <m:sup>
                        <m:r>
                          <a:rPr lang="en-US" sz="2400" i="1" smtClean="0">
                            <a:latin typeface="Cambria Math" panose="02040503050406030204" pitchFamily="18" charset="0"/>
                            <a:ea typeface="Cambria Math" panose="02040503050406030204" pitchFamily="18" charset="0"/>
                          </a:rPr>
                          <m:t>∞</m:t>
                        </m:r>
                      </m:sup>
                      <m:e>
                        <m:f>
                          <m:fPr>
                            <m:ctrlPr>
                              <a:rPr lang="en-US" sz="2400" i="1" smtClean="0">
                                <a:latin typeface="Cambria Math" panose="02040503050406030204" pitchFamily="18" charset="0"/>
                              </a:rPr>
                            </m:ctrlPr>
                          </m:fPr>
                          <m:num>
                            <m:sSup>
                              <m:sSupPr>
                                <m:ctrlPr>
                                  <a:rPr lang="en-IN" sz="2400" b="0" i="1" smtClean="0">
                                    <a:latin typeface="Cambria Math" panose="02040503050406030204" pitchFamily="18" charset="0"/>
                                  </a:rPr>
                                </m:ctrlPr>
                              </m:sSupPr>
                              <m:e>
                                <m:d>
                                  <m:dPr>
                                    <m:ctrlPr>
                                      <a:rPr lang="en-IN" sz="2400" b="0" i="1" smtClean="0">
                                        <a:latin typeface="Cambria Math" panose="02040503050406030204" pitchFamily="18" charset="0"/>
                                      </a:rPr>
                                    </m:ctrlPr>
                                  </m:dPr>
                                  <m:e>
                                    <m:r>
                                      <a:rPr lang="en-IN" sz="2400" b="0" i="1" smtClean="0">
                                        <a:latin typeface="Cambria Math" panose="02040503050406030204" pitchFamily="18" charset="0"/>
                                      </a:rPr>
                                      <m:t>−1</m:t>
                                    </m:r>
                                  </m:e>
                                </m:d>
                              </m:e>
                              <m:sup>
                                <m:r>
                                  <a:rPr lang="en-IN" sz="2400" b="0" i="1" smtClean="0">
                                    <a:latin typeface="Cambria Math" panose="02040503050406030204" pitchFamily="18" charset="0"/>
                                  </a:rPr>
                                  <m:t>𝑛</m:t>
                                </m:r>
                                <m:r>
                                  <a:rPr lang="en-IN" sz="2400" b="0" i="1" smtClean="0">
                                    <a:latin typeface="Cambria Math" panose="02040503050406030204" pitchFamily="18" charset="0"/>
                                  </a:rPr>
                                  <m:t>+1</m:t>
                                </m:r>
                              </m:sup>
                            </m:sSup>
                            <m:sSup>
                              <m:sSupPr>
                                <m:ctrlPr>
                                  <a:rPr lang="en-IN" sz="2400" b="0" i="1" smtClean="0">
                                    <a:latin typeface="Cambria Math" panose="02040503050406030204" pitchFamily="18" charset="0"/>
                                  </a:rPr>
                                </m:ctrlPr>
                              </m:sSupPr>
                              <m:e>
                                <m:d>
                                  <m:dPr>
                                    <m:ctrlPr>
                                      <a:rPr lang="en-IN" sz="2400" b="0" i="1" smtClean="0">
                                        <a:latin typeface="Cambria Math" panose="02040503050406030204" pitchFamily="18" charset="0"/>
                                      </a:rPr>
                                    </m:ctrlPr>
                                  </m:dPr>
                                  <m:e>
                                    <m:r>
                                      <a:rPr lang="en-IN" sz="2400" b="0" i="1" smtClean="0">
                                        <a:latin typeface="Cambria Math" panose="02040503050406030204" pitchFamily="18" charset="0"/>
                                      </a:rPr>
                                      <m:t>𝑥</m:t>
                                    </m:r>
                                    <m:r>
                                      <a:rPr lang="en-IN" sz="2400" b="0" i="1" smtClean="0">
                                        <a:latin typeface="Cambria Math" panose="02040503050406030204" pitchFamily="18" charset="0"/>
                                      </a:rPr>
                                      <m:t>−1</m:t>
                                    </m:r>
                                  </m:e>
                                </m:d>
                              </m:e>
                              <m:sup>
                                <m:r>
                                  <a:rPr lang="en-IN" sz="2400" b="0" i="1" smtClean="0">
                                    <a:latin typeface="Cambria Math" panose="02040503050406030204" pitchFamily="18" charset="0"/>
                                  </a:rPr>
                                  <m:t>𝑛</m:t>
                                </m:r>
                              </m:sup>
                            </m:sSup>
                          </m:num>
                          <m:den>
                            <m:r>
                              <a:rPr lang="en-IN" sz="2400" b="0" i="1" smtClean="0">
                                <a:latin typeface="Cambria Math" panose="02040503050406030204" pitchFamily="18" charset="0"/>
                              </a:rPr>
                              <m:t>𝑛</m:t>
                            </m:r>
                          </m:den>
                        </m:f>
                      </m:e>
                    </m:nary>
                  </m:oMath>
                </a14:m>
                <a:endParaRPr lang="en-US" sz="2400" dirty="0"/>
              </a:p>
              <a:p>
                <a:endParaRPr lang="en-IN" sz="2400" i="1" dirty="0">
                  <a:latin typeface="Cambria Math" panose="02040503050406030204" pitchFamily="18" charset="0"/>
                  <a:ea typeface="Cambria Math" panose="02040503050406030204" pitchFamily="18" charset="0"/>
                </a:endParaRPr>
              </a:p>
              <a:p>
                <a14:m>
                  <m:oMath xmlns:m="http://schemas.openxmlformats.org/officeDocument/2006/math">
                    <m:r>
                      <a:rPr lang="en-US" sz="2400" i="1" smtClean="0">
                        <a:latin typeface="Cambria Math" panose="02040503050406030204" pitchFamily="18" charset="0"/>
                        <a:ea typeface="Cambria Math" panose="02040503050406030204" pitchFamily="18" charset="0"/>
                      </a:rPr>
                      <m:t>⟹</m:t>
                    </m:r>
                  </m:oMath>
                </a14:m>
                <a:r>
                  <a:rPr lang="en-US" sz="2400" dirty="0"/>
                  <a:t>The radius of convergence for the series</a:t>
                </a:r>
              </a:p>
              <a:p>
                <a:r>
                  <a:rPr lang="en-US" sz="2400" dirty="0"/>
                  <a:t>                  </a:t>
                </a:r>
                <a14:m>
                  <m:oMath xmlns:m="http://schemas.openxmlformats.org/officeDocument/2006/math">
                    <m:nary>
                      <m:naryPr>
                        <m:chr m:val="∑"/>
                        <m:ctrlPr>
                          <a:rPr lang="en-US" sz="2400" i="1" smtClean="0">
                            <a:latin typeface="Cambria Math" panose="02040503050406030204" pitchFamily="18" charset="0"/>
                          </a:rPr>
                        </m:ctrlPr>
                      </m:naryPr>
                      <m:sub>
                        <m:r>
                          <m:rPr>
                            <m:brk m:alnAt="23"/>
                          </m:rPr>
                          <a:rPr lang="en-IN" sz="2400" b="0" i="1" smtClean="0">
                            <a:latin typeface="Cambria Math" panose="02040503050406030204" pitchFamily="18" charset="0"/>
                          </a:rPr>
                          <m:t>𝑛</m:t>
                        </m:r>
                        <m:r>
                          <a:rPr lang="en-IN" sz="2400" b="0" i="1" smtClean="0">
                            <a:latin typeface="Cambria Math" panose="02040503050406030204" pitchFamily="18" charset="0"/>
                          </a:rPr>
                          <m:t>=1</m:t>
                        </m:r>
                      </m:sub>
                      <m:sup>
                        <m:r>
                          <a:rPr lang="en-US" sz="2400" i="1" smtClean="0">
                            <a:latin typeface="Cambria Math" panose="02040503050406030204" pitchFamily="18" charset="0"/>
                            <a:ea typeface="Cambria Math" panose="02040503050406030204" pitchFamily="18" charset="0"/>
                          </a:rPr>
                          <m:t>∞</m:t>
                        </m:r>
                      </m:sup>
                      <m:e>
                        <m:f>
                          <m:fPr>
                            <m:ctrlPr>
                              <a:rPr lang="en-US" sz="2400" i="1" smtClean="0">
                                <a:latin typeface="Cambria Math" panose="02040503050406030204" pitchFamily="18" charset="0"/>
                              </a:rPr>
                            </m:ctrlPr>
                          </m:fPr>
                          <m:num>
                            <m:sSup>
                              <m:sSupPr>
                                <m:ctrlPr>
                                  <a:rPr lang="en-IN" sz="2400" b="0" i="1" smtClean="0">
                                    <a:latin typeface="Cambria Math" panose="02040503050406030204" pitchFamily="18" charset="0"/>
                                  </a:rPr>
                                </m:ctrlPr>
                              </m:sSupPr>
                              <m:e>
                                <m:d>
                                  <m:dPr>
                                    <m:ctrlPr>
                                      <a:rPr lang="en-IN" sz="2400" b="0" i="1" smtClean="0">
                                        <a:latin typeface="Cambria Math" panose="02040503050406030204" pitchFamily="18" charset="0"/>
                                      </a:rPr>
                                    </m:ctrlPr>
                                  </m:dPr>
                                  <m:e>
                                    <m:r>
                                      <a:rPr lang="en-IN" sz="2400" b="0" i="1" smtClean="0">
                                        <a:latin typeface="Cambria Math" panose="02040503050406030204" pitchFamily="18" charset="0"/>
                                      </a:rPr>
                                      <m:t>−1</m:t>
                                    </m:r>
                                  </m:e>
                                </m:d>
                              </m:e>
                              <m:sup>
                                <m:r>
                                  <a:rPr lang="en-IN" sz="2400" b="0" i="1" smtClean="0">
                                    <a:latin typeface="Cambria Math" panose="02040503050406030204" pitchFamily="18" charset="0"/>
                                  </a:rPr>
                                  <m:t>𝑛</m:t>
                                </m:r>
                              </m:sup>
                            </m:sSup>
                            <m:r>
                              <a:rPr lang="en-IN" sz="2400" b="0" i="1" smtClean="0">
                                <a:latin typeface="Cambria Math" panose="02040503050406030204" pitchFamily="18" charset="0"/>
                              </a:rPr>
                              <m:t>+1</m:t>
                            </m:r>
                          </m:num>
                          <m:den>
                            <m:r>
                              <a:rPr lang="en-IN" sz="2400" b="0" i="1" smtClean="0">
                                <a:latin typeface="Cambria Math" panose="02040503050406030204" pitchFamily="18" charset="0"/>
                              </a:rPr>
                              <m:t>𝑛</m:t>
                            </m:r>
                          </m:den>
                        </m:f>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𝑦</m:t>
                            </m:r>
                          </m:e>
                          <m:sup>
                            <m:r>
                              <a:rPr lang="en-IN" sz="2400" b="0" i="1" smtClean="0">
                                <a:latin typeface="Cambria Math" panose="02040503050406030204" pitchFamily="18" charset="0"/>
                              </a:rPr>
                              <m:t>𝑛</m:t>
                            </m:r>
                          </m:sup>
                        </m:sSup>
                      </m:e>
                    </m:nary>
                  </m:oMath>
                </a14:m>
                <a:r>
                  <a:rPr lang="en-US" sz="2400" dirty="0"/>
                  <a:t>   </a:t>
                </a:r>
              </a:p>
              <a:p>
                <a:r>
                  <a:rPr lang="en-US" sz="2400" dirty="0"/>
                  <a:t>is R=1, the series converges at x = 2 [it’s an alternating series] and diverges to −</a:t>
                </a:r>
                <a:r>
                  <a:rPr lang="en-US" sz="2400" dirty="0">
                    <a:ea typeface="Cambria Math" panose="02040503050406030204" pitchFamily="18" charset="0"/>
                  </a:rPr>
                  <a:t> </a:t>
                </a:r>
                <a14:m>
                  <m:oMath xmlns:m="http://schemas.openxmlformats.org/officeDocument/2006/math">
                    <m:r>
                      <a:rPr lang="en-US" sz="2400" i="1">
                        <a:latin typeface="Cambria Math" panose="02040503050406030204" pitchFamily="18" charset="0"/>
                        <a:ea typeface="Cambria Math" panose="02040503050406030204" pitchFamily="18" charset="0"/>
                      </a:rPr>
                      <m:t>∞</m:t>
                    </m:r>
                  </m:oMath>
                </a14:m>
                <a:r>
                  <a:rPr lang="en-US" sz="2400" dirty="0"/>
                  <a:t> at</a:t>
                </a:r>
              </a:p>
              <a:p>
                <a:r>
                  <a:rPr lang="en-US" sz="2400" dirty="0"/>
                  <a:t>x = 0. So the exact interval of convergence is (0, 2]. </a:t>
                </a:r>
              </a:p>
              <a:p>
                <a:r>
                  <a:rPr lang="en-US" sz="2400" dirty="0"/>
                  <a:t>It turns out that the series represents the function </a:t>
                </a:r>
                <a14:m>
                  <m:oMath xmlns:m="http://schemas.openxmlformats.org/officeDocument/2006/math">
                    <m:func>
                      <m:funcPr>
                        <m:ctrlPr>
                          <a:rPr lang="en-US" sz="2400" i="1" smtClean="0">
                            <a:latin typeface="Cambria Math" panose="02040503050406030204" pitchFamily="18" charset="0"/>
                          </a:rPr>
                        </m:ctrlPr>
                      </m:funcPr>
                      <m:fName>
                        <m:sSub>
                          <m:sSubPr>
                            <m:ctrlPr>
                              <a:rPr lang="en-US" sz="2400" i="1" smtClean="0">
                                <a:latin typeface="Cambria Math" panose="02040503050406030204" pitchFamily="18" charset="0"/>
                              </a:rPr>
                            </m:ctrlPr>
                          </m:sSubPr>
                          <m:e>
                            <m:r>
                              <m:rPr>
                                <m:sty m:val="p"/>
                              </m:rPr>
                              <a:rPr lang="en-US" sz="2400" i="0" smtClean="0">
                                <a:latin typeface="Cambria Math" panose="02040503050406030204" pitchFamily="18" charset="0"/>
                              </a:rPr>
                              <m:t>log</m:t>
                            </m:r>
                          </m:e>
                          <m:sub>
                            <m:r>
                              <a:rPr lang="en-IN" sz="2400" b="0" i="1" smtClean="0">
                                <a:latin typeface="Cambria Math" panose="02040503050406030204" pitchFamily="18" charset="0"/>
                              </a:rPr>
                              <m:t>𝑒</m:t>
                            </m:r>
                          </m:sub>
                        </m:sSub>
                      </m:fName>
                      <m:e>
                        <m:r>
                          <a:rPr lang="en-IN" sz="2400" b="0" i="1" smtClean="0">
                            <a:latin typeface="Cambria Math" panose="02040503050406030204" pitchFamily="18" charset="0"/>
                          </a:rPr>
                          <m:t>𝑥</m:t>
                        </m:r>
                        <m:r>
                          <a:rPr lang="en-IN" sz="2400" b="0" i="1" smtClean="0">
                            <a:latin typeface="Cambria Math" panose="02040503050406030204" pitchFamily="18" charset="0"/>
                          </a:rPr>
                          <m:t> </m:t>
                        </m:r>
                      </m:e>
                    </m:func>
                  </m:oMath>
                </a14:m>
                <a:r>
                  <a:rPr lang="en-US" sz="2400" dirty="0"/>
                  <a:t>on (0, 2].  </a:t>
                </a:r>
                <a:endParaRPr lang="en-IN" sz="2400" dirty="0"/>
              </a:p>
            </p:txBody>
          </p:sp>
        </mc:Choice>
        <mc:Fallback xmlns="">
          <p:sp>
            <p:nvSpPr>
              <p:cNvPr id="2" name="TextBox 1">
                <a:extLst>
                  <a:ext uri="{FF2B5EF4-FFF2-40B4-BE49-F238E27FC236}">
                    <a16:creationId xmlns:a16="http://schemas.microsoft.com/office/drawing/2014/main" id="{1911AF0C-D67D-F9CE-AB9D-51C462E706AE}"/>
                  </a:ext>
                </a:extLst>
              </p:cNvPr>
              <p:cNvSpPr txBox="1">
                <a:spLocks noRot="1" noChangeAspect="1" noMove="1" noResize="1" noEditPoints="1" noAdjustHandles="1" noChangeArrowheads="1" noChangeShapeType="1" noTextEdit="1"/>
              </p:cNvSpPr>
              <p:nvPr/>
            </p:nvSpPr>
            <p:spPr>
              <a:xfrm>
                <a:off x="904568" y="943897"/>
                <a:ext cx="4434348" cy="5664884"/>
              </a:xfrm>
              <a:prstGeom prst="rect">
                <a:avLst/>
              </a:prstGeom>
              <a:blipFill>
                <a:blip r:embed="rId5"/>
                <a:stretch>
                  <a:fillRect l="-2060" t="-861" r="-687" b="-1507"/>
                </a:stretch>
              </a:blipFill>
            </p:spPr>
            <p:txBody>
              <a:bodyPr/>
              <a:lstStyle/>
              <a:p>
                <a:r>
                  <a:rPr lang="en-IN">
                    <a:noFill/>
                  </a:rPr>
                  <a:t> </a:t>
                </a:r>
              </a:p>
            </p:txBody>
          </p:sp>
        </mc:Fallback>
      </mc:AlternateContent>
    </p:spTree>
    <p:extLst>
      <p:ext uri="{BB962C8B-B14F-4D97-AF65-F5344CB8AC3E}">
        <p14:creationId xmlns:p14="http://schemas.microsoft.com/office/powerpoint/2010/main" val="846747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8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Untitled video - Made with Clipchamp 5">
            <a:hlinkClick r:id="" action="ppaction://media"/>
            <a:extLst>
              <a:ext uri="{FF2B5EF4-FFF2-40B4-BE49-F238E27FC236}">
                <a16:creationId xmlns:a16="http://schemas.microsoft.com/office/drawing/2014/main" id="{FD5D176B-6525-A9DB-4C66-CD5ADCD0737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22142" y="0"/>
            <a:ext cx="5869858" cy="6858000"/>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81087808-6147-1201-CEE9-1C1784ACD2E0}"/>
                  </a:ext>
                </a:extLst>
              </p:cNvPr>
              <p:cNvSpPr txBox="1"/>
              <p:nvPr/>
            </p:nvSpPr>
            <p:spPr>
              <a:xfrm>
                <a:off x="737419" y="786581"/>
                <a:ext cx="4404852" cy="4343881"/>
              </a:xfrm>
              <a:prstGeom prst="rect">
                <a:avLst/>
              </a:prstGeom>
              <a:noFill/>
            </p:spPr>
            <p:txBody>
              <a:bodyPr wrap="square" rtlCol="0">
                <a:spAutoFit/>
              </a:bodyPr>
              <a:lstStyle/>
              <a:p>
                <a:pPr marL="342900" indent="-342900">
                  <a:buFont typeface="Arial" panose="020B0604020202020204" pitchFamily="34" charset="0"/>
                  <a:buChar char="•"/>
                </a:pPr>
                <a:r>
                  <a:rPr lang="en-US" sz="2400" dirty="0"/>
                  <a:t>The series </a:t>
                </a:r>
              </a:p>
              <a:p>
                <a:r>
                  <a:rPr lang="en-US" sz="2400" dirty="0"/>
                  <a:t>	</a:t>
                </a:r>
                <a14:m>
                  <m:oMath xmlns:m="http://schemas.openxmlformats.org/officeDocument/2006/math">
                    <m:nary>
                      <m:naryPr>
                        <m:chr m:val="∑"/>
                        <m:ctrlPr>
                          <a:rPr lang="en-US" sz="2400" i="1" smtClean="0">
                            <a:latin typeface="Cambria Math" panose="02040503050406030204" pitchFamily="18" charset="0"/>
                          </a:rPr>
                        </m:ctrlPr>
                      </m:naryPr>
                      <m:sub>
                        <m:r>
                          <m:rPr>
                            <m:brk m:alnAt="23"/>
                          </m:rPr>
                          <a:rPr lang="en-IN" sz="2400" b="0" i="1" smtClean="0">
                            <a:latin typeface="Cambria Math" panose="02040503050406030204" pitchFamily="18" charset="0"/>
                          </a:rPr>
                          <m:t>𝑛</m:t>
                        </m:r>
                        <m:r>
                          <a:rPr lang="en-IN" sz="2400" b="0" i="1" smtClean="0">
                            <a:latin typeface="Cambria Math" panose="02040503050406030204" pitchFamily="18" charset="0"/>
                          </a:rPr>
                          <m:t>=0</m:t>
                        </m:r>
                      </m:sub>
                      <m:sup>
                        <m:r>
                          <a:rPr lang="en-US" sz="2400" i="1" smtClean="0">
                            <a:latin typeface="Cambria Math" panose="02040503050406030204" pitchFamily="18" charset="0"/>
                            <a:ea typeface="Cambria Math" panose="02040503050406030204" pitchFamily="18" charset="0"/>
                          </a:rPr>
                          <m:t>∞</m:t>
                        </m:r>
                      </m:sup>
                      <m:e>
                        <m:r>
                          <a:rPr lang="en-IN" sz="2400" b="0" i="1" smtClean="0">
                            <a:latin typeface="Cambria Math" panose="02040503050406030204" pitchFamily="18" charset="0"/>
                          </a:rPr>
                          <m:t>𝑛</m:t>
                        </m:r>
                        <m:r>
                          <a:rPr lang="en-IN" sz="2400" b="0" i="1" smtClean="0">
                            <a:latin typeface="Cambria Math" panose="02040503050406030204" pitchFamily="18" charset="0"/>
                          </a:rPr>
                          <m:t>!</m:t>
                        </m:r>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𝑥</m:t>
                            </m:r>
                          </m:e>
                          <m:sup>
                            <m:r>
                              <a:rPr lang="en-IN" sz="2400" b="0" i="1" smtClean="0">
                                <a:latin typeface="Cambria Math" panose="02040503050406030204" pitchFamily="18" charset="0"/>
                              </a:rPr>
                              <m:t>𝑛</m:t>
                            </m:r>
                          </m:sup>
                        </m:sSup>
                      </m:e>
                    </m:nary>
                  </m:oMath>
                </a14:m>
                <a:endParaRPr lang="en-US" sz="2400" dirty="0"/>
              </a:p>
              <a:p>
                <a:r>
                  <a:rPr lang="en-US" sz="2400" dirty="0"/>
                  <a:t>has radius of convergence R = 0 because we have </a:t>
                </a:r>
              </a:p>
              <a:p>
                <a:r>
                  <a:rPr lang="en-US" sz="2400" dirty="0"/>
                  <a:t>	</a:t>
                </a:r>
                <a14:m>
                  <m:oMath xmlns:m="http://schemas.openxmlformats.org/officeDocument/2006/math">
                    <m:func>
                      <m:funcPr>
                        <m:ctrlPr>
                          <a:rPr lang="en-US" sz="2400" i="1" smtClean="0">
                            <a:latin typeface="Cambria Math" panose="02040503050406030204" pitchFamily="18" charset="0"/>
                          </a:rPr>
                        </m:ctrlPr>
                      </m:funcPr>
                      <m:fName>
                        <m:limLow>
                          <m:limLowPr>
                            <m:ctrlPr>
                              <a:rPr lang="en-US" sz="2400" i="1" smtClean="0">
                                <a:latin typeface="Cambria Math" panose="02040503050406030204" pitchFamily="18" charset="0"/>
                              </a:rPr>
                            </m:ctrlPr>
                          </m:limLowPr>
                          <m:e>
                            <m:r>
                              <m:rPr>
                                <m:sty m:val="p"/>
                              </m:rPr>
                              <a:rPr lang="en-US" sz="2400" i="0" smtClean="0">
                                <a:latin typeface="Cambria Math" panose="02040503050406030204" pitchFamily="18" charset="0"/>
                              </a:rPr>
                              <m:t>lim</m:t>
                            </m:r>
                          </m:e>
                          <m:lim>
                            <m:r>
                              <a:rPr lang="en-IN" sz="2400" b="0" i="1" smtClean="0">
                                <a:latin typeface="Cambria Math" panose="02040503050406030204" pitchFamily="18" charset="0"/>
                              </a:rPr>
                              <m:t>𝑛</m:t>
                            </m:r>
                            <m:r>
                              <a:rPr lang="en-IN" sz="2400" b="0" i="1" smtClean="0">
                                <a:latin typeface="Cambria Math" panose="02040503050406030204" pitchFamily="18" charset="0"/>
                                <a:ea typeface="Cambria Math" panose="02040503050406030204" pitchFamily="18" charset="0"/>
                              </a:rPr>
                              <m:t>→∞</m:t>
                            </m:r>
                          </m:lim>
                        </m:limLow>
                      </m:fName>
                      <m:e>
                        <m:d>
                          <m:dPr>
                            <m:begChr m:val="|"/>
                            <m:endChr m:val="|"/>
                            <m:ctrlPr>
                              <a:rPr lang="en-US" sz="2400" i="1" smtClean="0">
                                <a:latin typeface="Cambria Math" panose="02040503050406030204" pitchFamily="18" charset="0"/>
                              </a:rPr>
                            </m:ctrlPr>
                          </m:dPr>
                          <m:e>
                            <m:f>
                              <m:fPr>
                                <m:ctrlPr>
                                  <a:rPr lang="en-US" sz="2400" i="1" smtClean="0">
                                    <a:latin typeface="Cambria Math" panose="02040503050406030204" pitchFamily="18" charset="0"/>
                                  </a:rPr>
                                </m:ctrlPr>
                              </m:fPr>
                              <m:num>
                                <m:d>
                                  <m:dPr>
                                    <m:ctrlPr>
                                      <a:rPr lang="en-IN" sz="2400" b="0" i="1" smtClean="0">
                                        <a:latin typeface="Cambria Math" panose="02040503050406030204" pitchFamily="18" charset="0"/>
                                      </a:rPr>
                                    </m:ctrlPr>
                                  </m:dPr>
                                  <m:e>
                                    <m:r>
                                      <a:rPr lang="en-IN" sz="2400" b="0" i="1" smtClean="0">
                                        <a:latin typeface="Cambria Math" panose="02040503050406030204" pitchFamily="18" charset="0"/>
                                      </a:rPr>
                                      <m:t>𝑛</m:t>
                                    </m:r>
                                    <m:r>
                                      <a:rPr lang="en-IN" sz="2400" b="0" i="1" smtClean="0">
                                        <a:latin typeface="Cambria Math" panose="02040503050406030204" pitchFamily="18" charset="0"/>
                                      </a:rPr>
                                      <m:t>+1</m:t>
                                    </m:r>
                                  </m:e>
                                </m:d>
                                <m:r>
                                  <a:rPr lang="en-IN" sz="2400" b="0" i="1" smtClean="0">
                                    <a:latin typeface="Cambria Math" panose="02040503050406030204" pitchFamily="18" charset="0"/>
                                  </a:rPr>
                                  <m:t>!</m:t>
                                </m:r>
                              </m:num>
                              <m:den>
                                <m:r>
                                  <a:rPr lang="en-IN" sz="2400" b="0" i="1" smtClean="0">
                                    <a:latin typeface="Cambria Math" panose="02040503050406030204" pitchFamily="18" charset="0"/>
                                  </a:rPr>
                                  <m:t>𝑛</m:t>
                                </m:r>
                                <m:r>
                                  <a:rPr lang="en-IN" sz="2400" b="0" i="1" smtClean="0">
                                    <a:latin typeface="Cambria Math" panose="02040503050406030204" pitchFamily="18" charset="0"/>
                                  </a:rPr>
                                  <m:t>!</m:t>
                                </m:r>
                              </m:den>
                            </m:f>
                          </m:e>
                        </m:d>
                      </m:e>
                    </m:func>
                  </m:oMath>
                </a14:m>
                <a:r>
                  <a:rPr lang="en-US" sz="2400" dirty="0"/>
                  <a:t>= +</a:t>
                </a:r>
                <a14:m>
                  <m:oMath xmlns:m="http://schemas.openxmlformats.org/officeDocument/2006/math">
                    <m:r>
                      <a:rPr lang="en-US" sz="2400" i="1">
                        <a:latin typeface="Cambria Math" panose="02040503050406030204" pitchFamily="18" charset="0"/>
                        <a:ea typeface="Cambria Math" panose="02040503050406030204" pitchFamily="18" charset="0"/>
                      </a:rPr>
                      <m:t>∞</m:t>
                    </m:r>
                  </m:oMath>
                </a14:m>
                <a:endParaRPr lang="en-US" sz="2400" dirty="0"/>
              </a:p>
              <a:p>
                <a:r>
                  <a:rPr lang="en-US" sz="2400" dirty="0"/>
                  <a:t> It diverges for every x </a:t>
                </a:r>
                <a14:m>
                  <m:oMath xmlns:m="http://schemas.openxmlformats.org/officeDocument/2006/math">
                    <m:r>
                      <a:rPr lang="en-US" sz="2400" i="1" smtClean="0">
                        <a:latin typeface="Cambria Math" panose="02040503050406030204" pitchFamily="18" charset="0"/>
                        <a:ea typeface="Cambria Math" panose="02040503050406030204" pitchFamily="18" charset="0"/>
                      </a:rPr>
                      <m:t>≠</m:t>
                    </m:r>
                  </m:oMath>
                </a14:m>
                <a:r>
                  <a:rPr lang="en-US" sz="2400" dirty="0"/>
                  <a:t> 0.{ At x=0, the series equals the value 1 and therefore for small x the series tends to 1 whereas for large values of x the series diverges.</a:t>
                </a:r>
                <a:endParaRPr lang="en-IN" sz="2400" dirty="0"/>
              </a:p>
            </p:txBody>
          </p:sp>
        </mc:Choice>
        <mc:Fallback xmlns="">
          <p:sp>
            <p:nvSpPr>
              <p:cNvPr id="10" name="TextBox 9">
                <a:extLst>
                  <a:ext uri="{FF2B5EF4-FFF2-40B4-BE49-F238E27FC236}">
                    <a16:creationId xmlns:a16="http://schemas.microsoft.com/office/drawing/2014/main" id="{81087808-6147-1201-CEE9-1C1784ACD2E0}"/>
                  </a:ext>
                </a:extLst>
              </p:cNvPr>
              <p:cNvSpPr txBox="1">
                <a:spLocks noRot="1" noChangeAspect="1" noMove="1" noResize="1" noEditPoints="1" noAdjustHandles="1" noChangeArrowheads="1" noChangeShapeType="1" noTextEdit="1"/>
              </p:cNvSpPr>
              <p:nvPr/>
            </p:nvSpPr>
            <p:spPr>
              <a:xfrm>
                <a:off x="737419" y="786581"/>
                <a:ext cx="4404852" cy="4343881"/>
              </a:xfrm>
              <a:prstGeom prst="rect">
                <a:avLst/>
              </a:prstGeom>
              <a:blipFill>
                <a:blip r:embed="rId5"/>
                <a:stretch>
                  <a:fillRect l="-2213" t="-5470" r="-692" b="-2104"/>
                </a:stretch>
              </a:blipFill>
            </p:spPr>
            <p:txBody>
              <a:bodyPr/>
              <a:lstStyle/>
              <a:p>
                <a:r>
                  <a:rPr lang="en-IN">
                    <a:noFill/>
                  </a:rPr>
                  <a:t> </a:t>
                </a:r>
              </a:p>
            </p:txBody>
          </p:sp>
        </mc:Fallback>
      </mc:AlternateContent>
    </p:spTree>
    <p:extLst>
      <p:ext uri="{BB962C8B-B14F-4D97-AF65-F5344CB8AC3E}">
        <p14:creationId xmlns:p14="http://schemas.microsoft.com/office/powerpoint/2010/main" val="3761398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9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Untitled video - Made with Clipchamp 6">
            <a:hlinkClick r:id="" action="ppaction://media"/>
            <a:extLst>
              <a:ext uri="{FF2B5EF4-FFF2-40B4-BE49-F238E27FC236}">
                <a16:creationId xmlns:a16="http://schemas.microsoft.com/office/drawing/2014/main" id="{540391AB-6B6B-6906-60D2-89BFBA5DEB5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292645" y="0"/>
            <a:ext cx="5899356" cy="6858000"/>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910BCF8E-7B58-DACC-9B73-9AE02784D37D}"/>
                  </a:ext>
                </a:extLst>
              </p:cNvPr>
              <p:cNvSpPr txBox="1"/>
              <p:nvPr/>
            </p:nvSpPr>
            <p:spPr>
              <a:xfrm>
                <a:off x="766916" y="511277"/>
                <a:ext cx="5132440" cy="5367239"/>
              </a:xfrm>
              <a:prstGeom prst="rect">
                <a:avLst/>
              </a:prstGeom>
              <a:noFill/>
            </p:spPr>
            <p:txBody>
              <a:bodyPr wrap="square" rtlCol="0">
                <a:spAutoFit/>
              </a:bodyPr>
              <a:lstStyle/>
              <a:p>
                <a:pPr marL="342900" indent="-342900">
                  <a:buFont typeface="Arial" panose="020B0604020202020204" pitchFamily="34" charset="0"/>
                  <a:buChar char="•"/>
                </a:pPr>
                <a:r>
                  <a:rPr lang="en-US" sz="2400" dirty="0"/>
                  <a:t>Let </a:t>
                </a:r>
                <a14:m>
                  <m:oMath xmlns:m="http://schemas.openxmlformats.org/officeDocument/2006/math">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𝑓</m:t>
                        </m:r>
                      </m:e>
                      <m:sub>
                        <m:r>
                          <a:rPr lang="en-IN" sz="2400" b="0" i="1" smtClean="0">
                            <a:latin typeface="Cambria Math" panose="02040503050406030204" pitchFamily="18" charset="0"/>
                          </a:rPr>
                          <m:t>𝑛</m:t>
                        </m:r>
                      </m:sub>
                    </m:sSub>
                  </m:oMath>
                </a14:m>
                <a:r>
                  <a:rPr lang="en-US" sz="2400" dirty="0"/>
                  <a:t>(x) = </a:t>
                </a:r>
                <a14:m>
                  <m:oMath xmlns:m="http://schemas.openxmlformats.org/officeDocument/2006/math">
                    <m:sSup>
                      <m:sSupPr>
                        <m:ctrlPr>
                          <a:rPr lang="en-US" sz="2400" i="1" smtClean="0">
                            <a:latin typeface="Cambria Math" panose="02040503050406030204" pitchFamily="18" charset="0"/>
                          </a:rPr>
                        </m:ctrlPr>
                      </m:sSupPr>
                      <m:e>
                        <m:r>
                          <a:rPr lang="en-IN" sz="2400" b="0" i="1" smtClean="0">
                            <a:latin typeface="Cambria Math" panose="02040503050406030204" pitchFamily="18" charset="0"/>
                          </a:rPr>
                          <m:t>(1−</m:t>
                        </m:r>
                        <m:d>
                          <m:dPr>
                            <m:begChr m:val="|"/>
                            <m:endChr m:val="|"/>
                            <m:ctrlPr>
                              <a:rPr lang="en-IN" sz="2400" b="0" i="1" smtClean="0">
                                <a:latin typeface="Cambria Math" panose="02040503050406030204" pitchFamily="18" charset="0"/>
                              </a:rPr>
                            </m:ctrlPr>
                          </m:dPr>
                          <m:e>
                            <m:r>
                              <a:rPr lang="en-IN" sz="2400" b="0" i="1" smtClean="0">
                                <a:latin typeface="Cambria Math" panose="02040503050406030204" pitchFamily="18" charset="0"/>
                              </a:rPr>
                              <m:t>𝑥</m:t>
                            </m:r>
                          </m:e>
                        </m:d>
                        <m:r>
                          <a:rPr lang="en-IN" sz="2400" b="0" i="1" smtClean="0">
                            <a:latin typeface="Cambria Math" panose="02040503050406030204" pitchFamily="18" charset="0"/>
                          </a:rPr>
                          <m:t>)</m:t>
                        </m:r>
                      </m:e>
                      <m:sup>
                        <m:r>
                          <a:rPr lang="en-IN" sz="2400" b="0" i="1" smtClean="0">
                            <a:latin typeface="Cambria Math" panose="02040503050406030204" pitchFamily="18" charset="0"/>
                          </a:rPr>
                          <m:t>𝑛</m:t>
                        </m:r>
                        <m:r>
                          <a:rPr lang="en-IN" sz="2400" b="0" i="1" smtClean="0">
                            <a:latin typeface="Cambria Math" panose="02040503050406030204" pitchFamily="18" charset="0"/>
                          </a:rPr>
                          <m:t> </m:t>
                        </m:r>
                      </m:sup>
                    </m:sSup>
                  </m:oMath>
                </a14:m>
                <a:r>
                  <a:rPr lang="en-US" sz="2400" dirty="0"/>
                  <a:t> for x ∈ (−1, 1).</a:t>
                </a:r>
              </a:p>
              <a:p>
                <a:r>
                  <a:rPr lang="en-US" sz="2400" dirty="0"/>
                  <a:t> </a:t>
                </a:r>
              </a:p>
              <a:p>
                <a:r>
                  <a:rPr lang="en-US" sz="2400" dirty="0"/>
                  <a:t>Let f(x)=</a:t>
                </a:r>
                <a14:m>
                  <m:oMath xmlns:m="http://schemas.openxmlformats.org/officeDocument/2006/math">
                    <m:d>
                      <m:dPr>
                        <m:begChr m:val="{"/>
                        <m:endChr m:val=""/>
                        <m:ctrlPr>
                          <a:rPr lang="en-US" sz="2400" i="1" smtClean="0">
                            <a:latin typeface="Cambria Math" panose="02040503050406030204" pitchFamily="18" charset="0"/>
                          </a:rPr>
                        </m:ctrlPr>
                      </m:dPr>
                      <m:e>
                        <m:eqArr>
                          <m:eqArrPr>
                            <m:ctrlPr>
                              <a:rPr lang="en-US" sz="2400" i="1" smtClean="0">
                                <a:latin typeface="Cambria Math" panose="02040503050406030204" pitchFamily="18" charset="0"/>
                              </a:rPr>
                            </m:ctrlPr>
                          </m:eqArrPr>
                          <m:e>
                            <m:r>
                              <a:rPr lang="en-IN" sz="2400" b="0" i="1" smtClean="0">
                                <a:latin typeface="Cambria Math" panose="02040503050406030204" pitchFamily="18" charset="0"/>
                              </a:rPr>
                              <m:t>0,  </m:t>
                            </m:r>
                            <m:r>
                              <a:rPr lang="en-IN" sz="2400" b="0" i="1" smtClean="0">
                                <a:latin typeface="Cambria Math" panose="02040503050406030204" pitchFamily="18" charset="0"/>
                              </a:rPr>
                              <m:t>𝑥</m:t>
                            </m:r>
                            <m:r>
                              <a:rPr lang="en-IN" sz="2400" b="0" i="1" smtClean="0">
                                <a:latin typeface="Cambria Math" panose="02040503050406030204" pitchFamily="18" charset="0"/>
                                <a:ea typeface="Cambria Math" panose="02040503050406030204" pitchFamily="18" charset="0"/>
                              </a:rPr>
                              <m:t>≠0</m:t>
                            </m:r>
                          </m:e>
                          <m:e>
                            <m:r>
                              <a:rPr lang="en-IN" sz="2400" b="0" i="1" smtClean="0">
                                <a:latin typeface="Cambria Math" panose="02040503050406030204" pitchFamily="18" charset="0"/>
                              </a:rPr>
                              <m:t>1,</m:t>
                            </m:r>
                            <m:r>
                              <a:rPr lang="en-IN" sz="2400" b="0" i="1" smtClean="0">
                                <a:latin typeface="Cambria Math" panose="02040503050406030204" pitchFamily="18" charset="0"/>
                              </a:rPr>
                              <m:t>𝑥</m:t>
                            </m:r>
                            <m:r>
                              <a:rPr lang="en-IN" sz="2400" b="0" i="1" smtClean="0">
                                <a:latin typeface="Cambria Math" panose="02040503050406030204" pitchFamily="18" charset="0"/>
                              </a:rPr>
                              <m:t>=0</m:t>
                            </m:r>
                          </m:e>
                        </m:eqArr>
                      </m:e>
                    </m:d>
                  </m:oMath>
                </a14:m>
                <a:endParaRPr lang="en-US" sz="2400" dirty="0"/>
              </a:p>
              <a:p>
                <a:r>
                  <a:rPr lang="en-US" sz="2400" dirty="0"/>
                  <a:t>Then we have</a:t>
                </a:r>
              </a:p>
              <a:p>
                <a:pPr/>
                <a14:m>
                  <m:oMathPara xmlns:m="http://schemas.openxmlformats.org/officeDocument/2006/math">
                    <m:oMathParaPr>
                      <m:jc m:val="centerGroup"/>
                    </m:oMathParaPr>
                    <m:oMath xmlns:m="http://schemas.openxmlformats.org/officeDocument/2006/math">
                      <m:func>
                        <m:funcPr>
                          <m:ctrlPr>
                            <a:rPr lang="en-US" sz="2400" i="1" smtClean="0">
                              <a:latin typeface="Cambria Math" panose="02040503050406030204" pitchFamily="18" charset="0"/>
                            </a:rPr>
                          </m:ctrlPr>
                        </m:funcPr>
                        <m:fName>
                          <m:limLow>
                            <m:limLowPr>
                              <m:ctrlPr>
                                <a:rPr lang="en-US" sz="2400" i="1" smtClean="0">
                                  <a:latin typeface="Cambria Math" panose="02040503050406030204" pitchFamily="18" charset="0"/>
                                </a:rPr>
                              </m:ctrlPr>
                            </m:limLowPr>
                            <m:e>
                              <m:r>
                                <m:rPr>
                                  <m:sty m:val="p"/>
                                </m:rPr>
                                <a:rPr lang="en-US" sz="2400" i="0" smtClean="0">
                                  <a:latin typeface="Cambria Math" panose="02040503050406030204" pitchFamily="18" charset="0"/>
                                </a:rPr>
                                <m:t>lim</m:t>
                              </m:r>
                            </m:e>
                            <m:lim>
                              <m:r>
                                <a:rPr lang="en-IN" sz="2400" b="0" i="1" smtClean="0">
                                  <a:latin typeface="Cambria Math" panose="02040503050406030204" pitchFamily="18" charset="0"/>
                                </a:rPr>
                                <m:t>𝑛</m:t>
                              </m:r>
                              <m:r>
                                <a:rPr lang="en-IN" sz="2400" b="0" i="1" smtClean="0">
                                  <a:latin typeface="Cambria Math" panose="02040503050406030204" pitchFamily="18" charset="0"/>
                                  <a:ea typeface="Cambria Math" panose="02040503050406030204" pitchFamily="18" charset="0"/>
                                </a:rPr>
                                <m:t>→∞</m:t>
                              </m:r>
                            </m:lim>
                          </m:limLow>
                        </m:fName>
                        <m:e>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𝑓</m:t>
                              </m:r>
                            </m:e>
                            <m:sub>
                              <m:r>
                                <a:rPr lang="en-IN" sz="2400" b="0" i="1" smtClean="0">
                                  <a:latin typeface="Cambria Math" panose="02040503050406030204" pitchFamily="18" charset="0"/>
                                </a:rPr>
                                <m:t>𝑛</m:t>
                              </m:r>
                            </m:sub>
                          </m:sSub>
                          <m:d>
                            <m:dPr>
                              <m:ctrlPr>
                                <a:rPr lang="en-IN" sz="2400" b="0" i="1" smtClean="0">
                                  <a:latin typeface="Cambria Math" panose="02040503050406030204" pitchFamily="18" charset="0"/>
                                </a:rPr>
                              </m:ctrlPr>
                            </m:dPr>
                            <m:e>
                              <m:r>
                                <a:rPr lang="en-IN" sz="2400" b="0" i="1" smtClean="0">
                                  <a:latin typeface="Cambria Math" panose="02040503050406030204" pitchFamily="18" charset="0"/>
                                </a:rPr>
                                <m:t>𝑥</m:t>
                              </m:r>
                            </m:e>
                          </m:d>
                          <m:r>
                            <a:rPr lang="en-IN" sz="2400" b="0" i="1" smtClean="0">
                              <a:latin typeface="Cambria Math" panose="02040503050406030204" pitchFamily="18" charset="0"/>
                            </a:rPr>
                            <m:t>=</m:t>
                          </m:r>
                          <m:r>
                            <a:rPr lang="en-IN" sz="2400" b="0" i="1" smtClean="0">
                              <a:latin typeface="Cambria Math" panose="02040503050406030204" pitchFamily="18" charset="0"/>
                            </a:rPr>
                            <m:t>𝑓</m:t>
                          </m:r>
                          <m:r>
                            <a:rPr lang="en-IN" sz="2400" b="0" i="1" smtClean="0">
                              <a:latin typeface="Cambria Math" panose="02040503050406030204" pitchFamily="18" charset="0"/>
                            </a:rPr>
                            <m:t>(</m:t>
                          </m:r>
                          <m:r>
                            <a:rPr lang="en-IN" sz="2400" b="0" i="1" smtClean="0">
                              <a:latin typeface="Cambria Math" panose="02040503050406030204" pitchFamily="18" charset="0"/>
                            </a:rPr>
                            <m:t>𝑥</m:t>
                          </m:r>
                          <m:r>
                            <a:rPr lang="en-IN" sz="2400" b="0" i="1" smtClean="0">
                              <a:latin typeface="Cambria Math" panose="02040503050406030204" pitchFamily="18" charset="0"/>
                            </a:rPr>
                            <m:t>)</m:t>
                          </m:r>
                        </m:e>
                      </m:func>
                    </m:oMath>
                  </m:oMathPara>
                </a14:m>
                <a:endParaRPr lang="en-US" sz="2400" dirty="0"/>
              </a:p>
              <a:p>
                <a:r>
                  <a:rPr lang="en-US" sz="2400" dirty="0"/>
                  <a:t>for all x ∈ (−1, 1), </a:t>
                </a:r>
              </a:p>
              <a:p>
                <a:r>
                  <a:rPr lang="en-US" sz="2400" dirty="0"/>
                  <a:t>since </a:t>
                </a:r>
                <a14:m>
                  <m:oMath xmlns:m="http://schemas.openxmlformats.org/officeDocument/2006/math">
                    <m:func>
                      <m:funcPr>
                        <m:ctrlPr>
                          <a:rPr lang="en-US" sz="2400" i="1" smtClean="0">
                            <a:latin typeface="Cambria Math" panose="02040503050406030204" pitchFamily="18" charset="0"/>
                          </a:rPr>
                        </m:ctrlPr>
                      </m:funcPr>
                      <m:fName>
                        <m:limLow>
                          <m:limLowPr>
                            <m:ctrlPr>
                              <a:rPr lang="en-US" sz="2400" i="1" smtClean="0">
                                <a:latin typeface="Cambria Math" panose="02040503050406030204" pitchFamily="18" charset="0"/>
                              </a:rPr>
                            </m:ctrlPr>
                          </m:limLowPr>
                          <m:e>
                            <m:r>
                              <m:rPr>
                                <m:sty m:val="p"/>
                              </m:rPr>
                              <a:rPr lang="en-US" sz="2400" i="0" smtClean="0">
                                <a:latin typeface="Cambria Math" panose="02040503050406030204" pitchFamily="18" charset="0"/>
                              </a:rPr>
                              <m:t>lim</m:t>
                            </m:r>
                          </m:e>
                          <m:lim>
                            <m:r>
                              <a:rPr lang="en-IN" sz="2400" b="0" i="1" smtClean="0">
                                <a:latin typeface="Cambria Math" panose="02040503050406030204" pitchFamily="18" charset="0"/>
                              </a:rPr>
                              <m:t>𝑛</m:t>
                            </m:r>
                            <m:r>
                              <a:rPr lang="en-IN" sz="2400" b="0" i="1" smtClean="0">
                                <a:latin typeface="Cambria Math" panose="02040503050406030204" pitchFamily="18" charset="0"/>
                                <a:ea typeface="Cambria Math" panose="02040503050406030204" pitchFamily="18" charset="0"/>
                              </a:rPr>
                              <m:t>→∞</m:t>
                            </m:r>
                          </m:lim>
                        </m:limLow>
                      </m:fName>
                      <m:e>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𝑎</m:t>
                            </m:r>
                          </m:e>
                          <m:sup>
                            <m:r>
                              <a:rPr lang="en-IN" sz="2400" b="0" i="1" smtClean="0">
                                <a:latin typeface="Cambria Math" panose="02040503050406030204" pitchFamily="18" charset="0"/>
                              </a:rPr>
                              <m:t>𝑛</m:t>
                            </m:r>
                          </m:sup>
                        </m:sSup>
                        <m:r>
                          <a:rPr lang="en-IN" sz="2400" b="0" i="1" smtClean="0">
                            <a:latin typeface="Cambria Math" panose="02040503050406030204" pitchFamily="18" charset="0"/>
                          </a:rPr>
                          <m:t>=0 </m:t>
                        </m:r>
                      </m:e>
                    </m:func>
                  </m:oMath>
                </a14:m>
                <a:r>
                  <a:rPr lang="en-US" sz="2400" dirty="0"/>
                  <a:t>if </a:t>
                </a:r>
                <a14:m>
                  <m:oMath xmlns:m="http://schemas.openxmlformats.org/officeDocument/2006/math">
                    <m:d>
                      <m:dPr>
                        <m:begChr m:val="|"/>
                        <m:endChr m:val="|"/>
                        <m:ctrlPr>
                          <a:rPr lang="en-US" sz="2400" i="1" smtClean="0">
                            <a:latin typeface="Cambria Math" panose="02040503050406030204" pitchFamily="18" charset="0"/>
                          </a:rPr>
                        </m:ctrlPr>
                      </m:dPr>
                      <m:e>
                        <m:r>
                          <a:rPr lang="en-IN" sz="2400" b="0" i="1" smtClean="0">
                            <a:latin typeface="Cambria Math" panose="02040503050406030204" pitchFamily="18" charset="0"/>
                          </a:rPr>
                          <m:t>𝑎</m:t>
                        </m:r>
                      </m:e>
                    </m:d>
                    <m:r>
                      <a:rPr lang="en-IN" sz="2400" b="0" i="1" smtClean="0">
                        <a:latin typeface="Cambria Math" panose="02040503050406030204" pitchFamily="18" charset="0"/>
                      </a:rPr>
                      <m:t>&lt;1</m:t>
                    </m:r>
                  </m:oMath>
                </a14:m>
                <a:endParaRPr lang="en-IN" sz="2400" b="0" dirty="0"/>
              </a:p>
              <a:p>
                <a:r>
                  <a:rPr lang="en-US" sz="2400" dirty="0"/>
                  <a:t>Each </a:t>
                </a:r>
                <a14:m>
                  <m:oMath xmlns:m="http://schemas.openxmlformats.org/officeDocument/2006/math">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𝑓</m:t>
                        </m:r>
                      </m:e>
                      <m:sub>
                        <m:r>
                          <a:rPr lang="en-IN" sz="2400" b="0" i="1" smtClean="0">
                            <a:latin typeface="Cambria Math" panose="02040503050406030204" pitchFamily="18" charset="0"/>
                          </a:rPr>
                          <m:t>𝑛</m:t>
                        </m:r>
                      </m:sub>
                    </m:sSub>
                  </m:oMath>
                </a14:m>
                <a:r>
                  <a:rPr lang="en-US" sz="2400" dirty="0"/>
                  <a:t>is a continuous function, but the limit function f is clearly discontinuous</a:t>
                </a:r>
              </a:p>
              <a:p>
                <a:r>
                  <a:rPr lang="en-US" sz="2400" dirty="0"/>
                  <a:t>at x = 0.</a:t>
                </a:r>
              </a:p>
              <a:p>
                <a:r>
                  <a:rPr lang="en-US" sz="2400" dirty="0"/>
                  <a:t>(Whereas power series do converge to continuous functions.)</a:t>
                </a:r>
                <a:endParaRPr lang="en-IN" sz="2400" dirty="0"/>
              </a:p>
              <a:p>
                <a:endParaRPr lang="en-IN" dirty="0"/>
              </a:p>
            </p:txBody>
          </p:sp>
        </mc:Choice>
        <mc:Fallback xmlns="">
          <p:sp>
            <p:nvSpPr>
              <p:cNvPr id="6" name="TextBox 5">
                <a:extLst>
                  <a:ext uri="{FF2B5EF4-FFF2-40B4-BE49-F238E27FC236}">
                    <a16:creationId xmlns:a16="http://schemas.microsoft.com/office/drawing/2014/main" id="{910BCF8E-7B58-DACC-9B73-9AE02784D37D}"/>
                  </a:ext>
                </a:extLst>
              </p:cNvPr>
              <p:cNvSpPr txBox="1">
                <a:spLocks noRot="1" noChangeAspect="1" noMove="1" noResize="1" noEditPoints="1" noAdjustHandles="1" noChangeArrowheads="1" noChangeShapeType="1" noTextEdit="1"/>
              </p:cNvSpPr>
              <p:nvPr/>
            </p:nvSpPr>
            <p:spPr>
              <a:xfrm>
                <a:off x="766916" y="511277"/>
                <a:ext cx="5132440" cy="5367239"/>
              </a:xfrm>
              <a:prstGeom prst="rect">
                <a:avLst/>
              </a:prstGeom>
              <a:blipFill>
                <a:blip r:embed="rId5"/>
                <a:stretch>
                  <a:fillRect l="-1900" t="-1136" r="-2494"/>
                </a:stretch>
              </a:blipFill>
            </p:spPr>
            <p:txBody>
              <a:bodyPr/>
              <a:lstStyle/>
              <a:p>
                <a:r>
                  <a:rPr lang="en-IN">
                    <a:noFill/>
                  </a:rPr>
                  <a:t> </a:t>
                </a:r>
              </a:p>
            </p:txBody>
          </p:sp>
        </mc:Fallback>
      </mc:AlternateContent>
    </p:spTree>
    <p:extLst>
      <p:ext uri="{BB962C8B-B14F-4D97-AF65-F5344CB8AC3E}">
        <p14:creationId xmlns:p14="http://schemas.microsoft.com/office/powerpoint/2010/main" val="469263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8A06B-DF2B-5807-1F19-2652C2CD9EE1}"/>
              </a:ext>
            </a:extLst>
          </p:cNvPr>
          <p:cNvSpPr>
            <a:spLocks noGrp="1"/>
          </p:cNvSpPr>
          <p:nvPr>
            <p:ph type="ctrTitle"/>
          </p:nvPr>
        </p:nvSpPr>
        <p:spPr/>
        <p:txBody>
          <a:bodyPr>
            <a:normAutofit/>
          </a:bodyPr>
          <a:lstStyle/>
          <a:p>
            <a:endParaRPr lang="en-IN" dirty="0"/>
          </a:p>
        </p:txBody>
      </p:sp>
      <p:sp>
        <p:nvSpPr>
          <p:cNvPr id="3" name="Subtitle 2">
            <a:extLst>
              <a:ext uri="{FF2B5EF4-FFF2-40B4-BE49-F238E27FC236}">
                <a16:creationId xmlns:a16="http://schemas.microsoft.com/office/drawing/2014/main" id="{AC747F4F-AAD4-ECC6-3612-098CD3C4B0D2}"/>
              </a:ext>
            </a:extLst>
          </p:cNvPr>
          <p:cNvSpPr>
            <a:spLocks noGrp="1"/>
          </p:cNvSpPr>
          <p:nvPr>
            <p:ph type="subTitle" idx="1"/>
          </p:nvPr>
        </p:nvSpPr>
        <p:spPr/>
        <p:txBody>
          <a:bodyPr/>
          <a:lstStyle/>
          <a:p>
            <a:endParaRPr lang="en-IN"/>
          </a:p>
        </p:txBody>
      </p:sp>
      <p:sp>
        <p:nvSpPr>
          <p:cNvPr id="5" name="Rectangle 4">
            <a:extLst>
              <a:ext uri="{FF2B5EF4-FFF2-40B4-BE49-F238E27FC236}">
                <a16:creationId xmlns:a16="http://schemas.microsoft.com/office/drawing/2014/main" id="{0DE71CA1-B773-29F9-1908-DFD87C30F815}"/>
              </a:ext>
            </a:extLst>
          </p:cNvPr>
          <p:cNvSpPr/>
          <p:nvPr/>
        </p:nvSpPr>
        <p:spPr>
          <a:xfrm>
            <a:off x="0" y="-7374"/>
            <a:ext cx="30492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E06B80FC-BA00-E2F2-FC9A-22BA98DA6BB5}"/>
              </a:ext>
            </a:extLst>
          </p:cNvPr>
          <p:cNvSpPr/>
          <p:nvPr/>
        </p:nvSpPr>
        <p:spPr>
          <a:xfrm>
            <a:off x="305340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CB2F6461-541D-8815-D762-47F3D192352C}"/>
              </a:ext>
            </a:extLst>
          </p:cNvPr>
          <p:cNvSpPr/>
          <p:nvPr/>
        </p:nvSpPr>
        <p:spPr>
          <a:xfrm>
            <a:off x="609360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4DD3674D-BC7E-F4DC-39EF-5A993D3701B0}"/>
              </a:ext>
            </a:extLst>
          </p:cNvPr>
          <p:cNvSpPr/>
          <p:nvPr/>
        </p:nvSpPr>
        <p:spPr>
          <a:xfrm>
            <a:off x="914700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AA677004-6205-8074-CB7F-AEC56742E218}"/>
              </a:ext>
            </a:extLst>
          </p:cNvPr>
          <p:cNvSpPr txBox="1"/>
          <p:nvPr/>
        </p:nvSpPr>
        <p:spPr>
          <a:xfrm>
            <a:off x="353961" y="1651819"/>
            <a:ext cx="2448233" cy="2862322"/>
          </a:xfrm>
          <a:prstGeom prst="rect">
            <a:avLst/>
          </a:prstGeom>
          <a:noFill/>
        </p:spPr>
        <p:txBody>
          <a:bodyPr wrap="square" rtlCol="0">
            <a:spAutoFit/>
          </a:bodyPr>
          <a:lstStyle/>
          <a:p>
            <a:r>
              <a:rPr lang="en-IN" dirty="0"/>
              <a:t>POWER SERIES ARE </a:t>
            </a:r>
            <a:r>
              <a:rPr lang="en-US" dirty="0"/>
              <a:t>ONE OF THE MOST USEFUL TYPE OF SERIES IN ANALYSIS. WE CAN USE THEM TO DEFINE TRANSCENDENTAL FUNCTIONS SUCH AS THE EXPONENTIAL AND TRIGONOMETRIC FUNCTIONS </a:t>
            </a:r>
            <a:endParaRPr lang="en-IN" dirty="0"/>
          </a:p>
        </p:txBody>
      </p:sp>
      <p:pic>
        <p:nvPicPr>
          <p:cNvPr id="4" name="Untitled video - Made with Clipchamp">
            <a:hlinkClick r:id="" action="ppaction://media"/>
            <a:extLst>
              <a:ext uri="{FF2B5EF4-FFF2-40B4-BE49-F238E27FC236}">
                <a16:creationId xmlns:a16="http://schemas.microsoft.com/office/drawing/2014/main" id="{0E27FA53-0885-34E2-9057-EFB90F53F66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9200" y="-38100"/>
            <a:ext cx="12192000" cy="6934200"/>
          </a:xfrm>
          <a:prstGeom prst="rect">
            <a:avLst/>
          </a:prstGeom>
        </p:spPr>
      </p:pic>
      <p:sp>
        <p:nvSpPr>
          <p:cNvPr id="9" name="TextBox 8">
            <a:extLst>
              <a:ext uri="{FF2B5EF4-FFF2-40B4-BE49-F238E27FC236}">
                <a16:creationId xmlns:a16="http://schemas.microsoft.com/office/drawing/2014/main" id="{F402E1C8-BE3C-7322-AC5C-E937C5B2E3DD}"/>
              </a:ext>
            </a:extLst>
          </p:cNvPr>
          <p:cNvSpPr txBox="1"/>
          <p:nvPr/>
        </p:nvSpPr>
        <p:spPr>
          <a:xfrm>
            <a:off x="943897" y="580103"/>
            <a:ext cx="5899355" cy="646331"/>
          </a:xfrm>
          <a:prstGeom prst="rect">
            <a:avLst/>
          </a:prstGeom>
          <a:noFill/>
        </p:spPr>
        <p:txBody>
          <a:bodyPr wrap="square" rtlCol="0">
            <a:spAutoFit/>
          </a:bodyPr>
          <a:lstStyle/>
          <a:p>
            <a:r>
              <a:rPr lang="en-IN" dirty="0">
                <a:solidFill>
                  <a:schemeClr val="bg1"/>
                </a:solidFill>
              </a:rPr>
              <a:t>POWER SERIES</a:t>
            </a:r>
          </a:p>
          <a:p>
            <a:endParaRPr lang="en-IN" dirty="0">
              <a:solidFill>
                <a:schemeClr val="bg1"/>
              </a:solidFill>
            </a:endParaRPr>
          </a:p>
        </p:txBody>
      </p:sp>
    </p:spTree>
    <p:extLst>
      <p:ext uri="{BB962C8B-B14F-4D97-AF65-F5344CB8AC3E}">
        <p14:creationId xmlns:p14="http://schemas.microsoft.com/office/powerpoint/2010/main" val="30114820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7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animEffect transition="in" filter="fade">
                                      <p:cBhvr>
                                        <p:cTn id="11" dur="1000"/>
                                        <p:tgtEl>
                                          <p:spTgt spid="10">
                                            <p:txEl>
                                              <p:pRg st="0" end="0"/>
                                            </p:txEl>
                                          </p:spTgt>
                                        </p:tgtEl>
                                      </p:cBhvr>
                                    </p:animEffect>
                                    <p:anim calcmode="lin" valueType="num">
                                      <p:cBhvr>
                                        <p:cTn id="12"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4"/>
                </p:tgtEl>
              </p:cMediaNode>
            </p:video>
            <p:seq concurrent="1" nextAc="seek">
              <p:cTn id="15" restart="whenNotActive" fill="hold" evtFilter="cancelBubble" nodeType="interactiveSeq">
                <p:stCondLst>
                  <p:cond evt="onClick" delay="0">
                    <p:tgtEl>
                      <p:spTgt spid="4"/>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4"/>
                                        </p:tgtEl>
                                      </p:cBhvr>
                                    </p:cmd>
                                  </p:childTnLst>
                                </p:cTn>
                              </p:par>
                            </p:childTnLst>
                          </p:cTn>
                        </p:par>
                      </p:childTnLst>
                    </p:cTn>
                  </p:par>
                </p:childTnLst>
              </p:cTn>
              <p:nextCondLst>
                <p:cond evt="onClick" delay="0">
                  <p:tgtEl>
                    <p:spTgt spid="4"/>
                  </p:tgtEl>
                </p:cond>
              </p:nextCondLst>
            </p:seq>
          </p:childTnLst>
        </p:cTn>
      </p:par>
    </p:tnLst>
    <p:bldLst>
      <p:bldP spid="10"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8A06B-DF2B-5807-1F19-2652C2CD9EE1}"/>
              </a:ext>
            </a:extLst>
          </p:cNvPr>
          <p:cNvSpPr>
            <a:spLocks noGrp="1"/>
          </p:cNvSpPr>
          <p:nvPr>
            <p:ph type="ctrTitle"/>
          </p:nvPr>
        </p:nvSpPr>
        <p:spPr/>
        <p:txBody>
          <a:bodyPr>
            <a:normAutofit/>
          </a:bodyPr>
          <a:lstStyle/>
          <a:p>
            <a:endParaRPr lang="en-IN" dirty="0"/>
          </a:p>
        </p:txBody>
      </p:sp>
      <p:sp>
        <p:nvSpPr>
          <p:cNvPr id="3" name="Subtitle 2">
            <a:extLst>
              <a:ext uri="{FF2B5EF4-FFF2-40B4-BE49-F238E27FC236}">
                <a16:creationId xmlns:a16="http://schemas.microsoft.com/office/drawing/2014/main" id="{AC747F4F-AAD4-ECC6-3612-098CD3C4B0D2}"/>
              </a:ext>
            </a:extLst>
          </p:cNvPr>
          <p:cNvSpPr>
            <a:spLocks noGrp="1"/>
          </p:cNvSpPr>
          <p:nvPr>
            <p:ph type="subTitle" idx="1"/>
          </p:nvPr>
        </p:nvSpPr>
        <p:spPr/>
        <p:txBody>
          <a:bodyPr/>
          <a:lstStyle/>
          <a:p>
            <a:endParaRPr lang="en-IN"/>
          </a:p>
        </p:txBody>
      </p:sp>
      <p:sp>
        <p:nvSpPr>
          <p:cNvPr id="5" name="Rectangle 4">
            <a:extLst>
              <a:ext uri="{FF2B5EF4-FFF2-40B4-BE49-F238E27FC236}">
                <a16:creationId xmlns:a16="http://schemas.microsoft.com/office/drawing/2014/main" id="{0DE71CA1-B773-29F9-1908-DFD87C30F815}"/>
              </a:ext>
            </a:extLst>
          </p:cNvPr>
          <p:cNvSpPr/>
          <p:nvPr/>
        </p:nvSpPr>
        <p:spPr>
          <a:xfrm>
            <a:off x="0" y="-7374"/>
            <a:ext cx="30492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E06B80FC-BA00-E2F2-FC9A-22BA98DA6BB5}"/>
              </a:ext>
            </a:extLst>
          </p:cNvPr>
          <p:cNvSpPr/>
          <p:nvPr/>
        </p:nvSpPr>
        <p:spPr>
          <a:xfrm>
            <a:off x="3053400" y="-7374"/>
            <a:ext cx="3049200" cy="6858000"/>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CB2F6461-541D-8815-D762-47F3D192352C}"/>
              </a:ext>
            </a:extLst>
          </p:cNvPr>
          <p:cNvSpPr/>
          <p:nvPr/>
        </p:nvSpPr>
        <p:spPr>
          <a:xfrm>
            <a:off x="609360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4DD3674D-BC7E-F4DC-39EF-5A993D3701B0}"/>
              </a:ext>
            </a:extLst>
          </p:cNvPr>
          <p:cNvSpPr/>
          <p:nvPr/>
        </p:nvSpPr>
        <p:spPr>
          <a:xfrm>
            <a:off x="914700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AA677004-6205-8074-CB7F-AEC56742E218}"/>
              </a:ext>
            </a:extLst>
          </p:cNvPr>
          <p:cNvSpPr txBox="1"/>
          <p:nvPr/>
        </p:nvSpPr>
        <p:spPr>
          <a:xfrm>
            <a:off x="353961" y="1651819"/>
            <a:ext cx="2448233" cy="369332"/>
          </a:xfrm>
          <a:prstGeom prst="rect">
            <a:avLst/>
          </a:prstGeom>
          <a:noFill/>
        </p:spPr>
        <p:txBody>
          <a:bodyPr wrap="square" rtlCol="0">
            <a:spAutoFit/>
          </a:bodyPr>
          <a:lstStyle/>
          <a:p>
            <a:endParaRPr lang="en-IN" dirty="0"/>
          </a:p>
        </p:txBody>
      </p:sp>
      <p:pic>
        <p:nvPicPr>
          <p:cNvPr id="4" name="Untitled video - Made with Clipchamp">
            <a:hlinkClick r:id="" action="ppaction://media"/>
            <a:extLst>
              <a:ext uri="{FF2B5EF4-FFF2-40B4-BE49-F238E27FC236}">
                <a16:creationId xmlns:a16="http://schemas.microsoft.com/office/drawing/2014/main" id="{0E27FA53-0885-34E2-9057-EFB90F53F66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02600" y="-38100"/>
            <a:ext cx="12192000" cy="6934200"/>
          </a:xfrm>
          <a:prstGeom prst="rect">
            <a:avLst/>
          </a:prstGeom>
        </p:spPr>
      </p:pic>
      <p:sp>
        <p:nvSpPr>
          <p:cNvPr id="9" name="TextBox 8">
            <a:extLst>
              <a:ext uri="{FF2B5EF4-FFF2-40B4-BE49-F238E27FC236}">
                <a16:creationId xmlns:a16="http://schemas.microsoft.com/office/drawing/2014/main" id="{F402E1C8-BE3C-7322-AC5C-E937C5B2E3DD}"/>
              </a:ext>
            </a:extLst>
          </p:cNvPr>
          <p:cNvSpPr txBox="1"/>
          <p:nvPr/>
        </p:nvSpPr>
        <p:spPr>
          <a:xfrm>
            <a:off x="943897" y="580103"/>
            <a:ext cx="5899355" cy="646331"/>
          </a:xfrm>
          <a:prstGeom prst="rect">
            <a:avLst/>
          </a:prstGeom>
          <a:noFill/>
        </p:spPr>
        <p:txBody>
          <a:bodyPr wrap="square" rtlCol="0">
            <a:spAutoFit/>
          </a:bodyPr>
          <a:lstStyle/>
          <a:p>
            <a:r>
              <a:rPr lang="en-IN" dirty="0">
                <a:solidFill>
                  <a:schemeClr val="bg1"/>
                </a:solidFill>
              </a:rPr>
              <a:t>POWER SERIES</a:t>
            </a:r>
          </a:p>
          <a:p>
            <a:endParaRPr lang="en-IN" dirty="0">
              <a:solidFill>
                <a:schemeClr val="bg1"/>
              </a:solidFill>
            </a:endParaRPr>
          </a:p>
        </p:txBody>
      </p:sp>
      <p:sp>
        <p:nvSpPr>
          <p:cNvPr id="12" name="TextBox 11">
            <a:extLst>
              <a:ext uri="{FF2B5EF4-FFF2-40B4-BE49-F238E27FC236}">
                <a16:creationId xmlns:a16="http://schemas.microsoft.com/office/drawing/2014/main" id="{4FD97A61-1CB2-BBB9-2254-894082211E53}"/>
              </a:ext>
            </a:extLst>
          </p:cNvPr>
          <p:cNvSpPr txBox="1"/>
          <p:nvPr/>
        </p:nvSpPr>
        <p:spPr>
          <a:xfrm>
            <a:off x="353961" y="1651819"/>
            <a:ext cx="2448233" cy="2862322"/>
          </a:xfrm>
          <a:prstGeom prst="rect">
            <a:avLst/>
          </a:prstGeom>
          <a:noFill/>
        </p:spPr>
        <p:txBody>
          <a:bodyPr wrap="square" rtlCol="0">
            <a:spAutoFit/>
          </a:bodyPr>
          <a:lstStyle/>
          <a:p>
            <a:r>
              <a:rPr lang="en-IN" dirty="0"/>
              <a:t>POWER SERIES ARE </a:t>
            </a:r>
            <a:r>
              <a:rPr lang="en-US" dirty="0"/>
              <a:t>ONE OF THE MOST USEFUL TYPE OF SERIES IN ANALYSIS. WE CAN USE THEM TO DEFINE TRANSCENDENTAL FUNCTIONS SUCH AS THE EXPONENTIAL AND TRIGONOMETRIC FUNCTIONS </a:t>
            </a:r>
            <a:endParaRPr lang="en-IN" dirty="0"/>
          </a:p>
        </p:txBody>
      </p:sp>
      <p:sp>
        <p:nvSpPr>
          <p:cNvPr id="11" name="TextBox 10">
            <a:extLst>
              <a:ext uri="{FF2B5EF4-FFF2-40B4-BE49-F238E27FC236}">
                <a16:creationId xmlns:a16="http://schemas.microsoft.com/office/drawing/2014/main" id="{D9304AF5-6C0E-8AD6-2023-4CAFF6B359E8}"/>
              </a:ext>
            </a:extLst>
          </p:cNvPr>
          <p:cNvSpPr txBox="1"/>
          <p:nvPr/>
        </p:nvSpPr>
        <p:spPr>
          <a:xfrm>
            <a:off x="3476730" y="1651819"/>
            <a:ext cx="2260879" cy="4247317"/>
          </a:xfrm>
          <a:prstGeom prst="rect">
            <a:avLst/>
          </a:prstGeom>
          <a:noFill/>
        </p:spPr>
        <p:txBody>
          <a:bodyPr wrap="square" rtlCol="0">
            <a:spAutoFit/>
          </a:bodyPr>
          <a:lstStyle/>
          <a:p>
            <a:r>
              <a:rPr lang="en-US" dirty="0"/>
              <a:t>POWER SERIES ARE USEFUL IN MATHEMATICAL ANALYSIS, WHERE THEY ARISE AS TAYLOR SERIES OF INFINITELY DIFFERENTIABLE FUNCTIONS. IN FACT, BOREL’S THEOREM IMPLIES THAT EVERY POWER SERIES IS THE TAYLOR SERIES OF SOME SMOOTH FUNCTION.</a:t>
            </a:r>
            <a:endParaRPr lang="en-IN" dirty="0"/>
          </a:p>
        </p:txBody>
      </p:sp>
    </p:spTree>
    <p:extLst>
      <p:ext uri="{BB962C8B-B14F-4D97-AF65-F5344CB8AC3E}">
        <p14:creationId xmlns:p14="http://schemas.microsoft.com/office/powerpoint/2010/main" val="31193960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7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anim calcmode="lin" valueType="num">
                                      <p:cBhvr>
                                        <p:cTn id="12" dur="1000" fill="hold"/>
                                        <p:tgtEl>
                                          <p:spTgt spid="11"/>
                                        </p:tgtEl>
                                        <p:attrNameLst>
                                          <p:attrName>ppt_x</p:attrName>
                                        </p:attrNameLst>
                                      </p:cBhvr>
                                      <p:tavLst>
                                        <p:tav tm="0">
                                          <p:val>
                                            <p:strVal val="#ppt_x"/>
                                          </p:val>
                                        </p:tav>
                                        <p:tav tm="100000">
                                          <p:val>
                                            <p:strVal val="#ppt_x"/>
                                          </p:val>
                                        </p:tav>
                                      </p:tavLst>
                                    </p:anim>
                                    <p:anim calcmode="lin" valueType="num">
                                      <p:cBhvr>
                                        <p:cTn id="1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4"/>
                </p:tgtEl>
              </p:cMediaNode>
            </p:video>
            <p:seq concurrent="1" nextAc="seek">
              <p:cTn id="15" restart="whenNotActive" fill="hold" evtFilter="cancelBubble" nodeType="interactiveSeq">
                <p:stCondLst>
                  <p:cond evt="onClick" delay="0">
                    <p:tgtEl>
                      <p:spTgt spid="4"/>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4"/>
                                        </p:tgtEl>
                                      </p:cBhvr>
                                    </p:cmd>
                                  </p:childTnLst>
                                </p:cTn>
                              </p:par>
                            </p:childTnLst>
                          </p:cTn>
                        </p:par>
                      </p:childTnLst>
                    </p:cTn>
                  </p:par>
                </p:childTnLst>
              </p:cTn>
              <p:nextCondLst>
                <p:cond evt="onClick" delay="0">
                  <p:tgtEl>
                    <p:spTgt spid="4"/>
                  </p:tgtEl>
                </p:cond>
              </p:nextCondLst>
            </p:seq>
          </p:childTnLst>
        </p:cTn>
      </p:par>
    </p:tnLst>
    <p:bldLst>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8A06B-DF2B-5807-1F19-2652C2CD9EE1}"/>
              </a:ext>
            </a:extLst>
          </p:cNvPr>
          <p:cNvSpPr>
            <a:spLocks noGrp="1"/>
          </p:cNvSpPr>
          <p:nvPr>
            <p:ph type="ctrTitle"/>
          </p:nvPr>
        </p:nvSpPr>
        <p:spPr/>
        <p:txBody>
          <a:bodyPr>
            <a:normAutofit/>
          </a:bodyPr>
          <a:lstStyle/>
          <a:p>
            <a:endParaRPr lang="en-IN" dirty="0"/>
          </a:p>
        </p:txBody>
      </p:sp>
      <p:sp>
        <p:nvSpPr>
          <p:cNvPr id="3" name="Subtitle 2">
            <a:extLst>
              <a:ext uri="{FF2B5EF4-FFF2-40B4-BE49-F238E27FC236}">
                <a16:creationId xmlns:a16="http://schemas.microsoft.com/office/drawing/2014/main" id="{AC747F4F-AAD4-ECC6-3612-098CD3C4B0D2}"/>
              </a:ext>
            </a:extLst>
          </p:cNvPr>
          <p:cNvSpPr>
            <a:spLocks noGrp="1"/>
          </p:cNvSpPr>
          <p:nvPr>
            <p:ph type="subTitle" idx="1"/>
          </p:nvPr>
        </p:nvSpPr>
        <p:spPr/>
        <p:txBody>
          <a:bodyPr/>
          <a:lstStyle/>
          <a:p>
            <a:endParaRPr lang="en-IN"/>
          </a:p>
        </p:txBody>
      </p:sp>
      <p:sp>
        <p:nvSpPr>
          <p:cNvPr id="5" name="Rectangle 4">
            <a:extLst>
              <a:ext uri="{FF2B5EF4-FFF2-40B4-BE49-F238E27FC236}">
                <a16:creationId xmlns:a16="http://schemas.microsoft.com/office/drawing/2014/main" id="{0DE71CA1-B773-29F9-1908-DFD87C30F815}"/>
              </a:ext>
            </a:extLst>
          </p:cNvPr>
          <p:cNvSpPr/>
          <p:nvPr/>
        </p:nvSpPr>
        <p:spPr>
          <a:xfrm>
            <a:off x="0" y="-7374"/>
            <a:ext cx="30492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E06B80FC-BA00-E2F2-FC9A-22BA98DA6BB5}"/>
              </a:ext>
            </a:extLst>
          </p:cNvPr>
          <p:cNvSpPr/>
          <p:nvPr/>
        </p:nvSpPr>
        <p:spPr>
          <a:xfrm>
            <a:off x="3053400" y="-7374"/>
            <a:ext cx="3049200" cy="6858000"/>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CB2F6461-541D-8815-D762-47F3D192352C}"/>
              </a:ext>
            </a:extLst>
          </p:cNvPr>
          <p:cNvSpPr/>
          <p:nvPr/>
        </p:nvSpPr>
        <p:spPr>
          <a:xfrm>
            <a:off x="6093600" y="-7374"/>
            <a:ext cx="3049200" cy="6858000"/>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4DD3674D-BC7E-F4DC-39EF-5A993D3701B0}"/>
              </a:ext>
            </a:extLst>
          </p:cNvPr>
          <p:cNvSpPr/>
          <p:nvPr/>
        </p:nvSpPr>
        <p:spPr>
          <a:xfrm>
            <a:off x="9147000" y="-7374"/>
            <a:ext cx="30492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AA677004-6205-8074-CB7F-AEC56742E218}"/>
              </a:ext>
            </a:extLst>
          </p:cNvPr>
          <p:cNvSpPr txBox="1"/>
          <p:nvPr/>
        </p:nvSpPr>
        <p:spPr>
          <a:xfrm>
            <a:off x="353961" y="1651819"/>
            <a:ext cx="2448233" cy="369332"/>
          </a:xfrm>
          <a:prstGeom prst="rect">
            <a:avLst/>
          </a:prstGeom>
          <a:noFill/>
        </p:spPr>
        <p:txBody>
          <a:bodyPr wrap="square" rtlCol="0">
            <a:spAutoFit/>
          </a:bodyPr>
          <a:lstStyle/>
          <a:p>
            <a:endParaRPr lang="en-IN" dirty="0"/>
          </a:p>
        </p:txBody>
      </p:sp>
      <p:pic>
        <p:nvPicPr>
          <p:cNvPr id="4" name="Untitled video - Made with Clipchamp">
            <a:hlinkClick r:id="" action="ppaction://media"/>
            <a:extLst>
              <a:ext uri="{FF2B5EF4-FFF2-40B4-BE49-F238E27FC236}">
                <a16:creationId xmlns:a16="http://schemas.microsoft.com/office/drawing/2014/main" id="{0E27FA53-0885-34E2-9057-EFB90F53F66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142800" y="-7374"/>
            <a:ext cx="12192000" cy="6934200"/>
          </a:xfrm>
          <a:prstGeom prst="rect">
            <a:avLst/>
          </a:prstGeom>
        </p:spPr>
      </p:pic>
      <p:sp>
        <p:nvSpPr>
          <p:cNvPr id="9" name="TextBox 8">
            <a:extLst>
              <a:ext uri="{FF2B5EF4-FFF2-40B4-BE49-F238E27FC236}">
                <a16:creationId xmlns:a16="http://schemas.microsoft.com/office/drawing/2014/main" id="{F402E1C8-BE3C-7322-AC5C-E937C5B2E3DD}"/>
              </a:ext>
            </a:extLst>
          </p:cNvPr>
          <p:cNvSpPr txBox="1"/>
          <p:nvPr/>
        </p:nvSpPr>
        <p:spPr>
          <a:xfrm>
            <a:off x="943897" y="580103"/>
            <a:ext cx="5899355" cy="646331"/>
          </a:xfrm>
          <a:prstGeom prst="rect">
            <a:avLst/>
          </a:prstGeom>
          <a:noFill/>
        </p:spPr>
        <p:txBody>
          <a:bodyPr wrap="square" rtlCol="0">
            <a:spAutoFit/>
          </a:bodyPr>
          <a:lstStyle/>
          <a:p>
            <a:r>
              <a:rPr lang="en-IN" dirty="0">
                <a:solidFill>
                  <a:schemeClr val="bg1"/>
                </a:solidFill>
              </a:rPr>
              <a:t>POWER SERIES</a:t>
            </a:r>
          </a:p>
          <a:p>
            <a:endParaRPr lang="en-IN" dirty="0">
              <a:solidFill>
                <a:schemeClr val="bg1"/>
              </a:solidFill>
            </a:endParaRPr>
          </a:p>
        </p:txBody>
      </p:sp>
      <p:sp>
        <p:nvSpPr>
          <p:cNvPr id="11" name="TextBox 10">
            <a:extLst>
              <a:ext uri="{FF2B5EF4-FFF2-40B4-BE49-F238E27FC236}">
                <a16:creationId xmlns:a16="http://schemas.microsoft.com/office/drawing/2014/main" id="{7418D339-260D-A1CB-A27F-5F53BB6D369F}"/>
              </a:ext>
            </a:extLst>
          </p:cNvPr>
          <p:cNvSpPr txBox="1"/>
          <p:nvPr/>
        </p:nvSpPr>
        <p:spPr>
          <a:xfrm>
            <a:off x="353961" y="1651819"/>
            <a:ext cx="2448233" cy="2862322"/>
          </a:xfrm>
          <a:prstGeom prst="rect">
            <a:avLst/>
          </a:prstGeom>
          <a:noFill/>
        </p:spPr>
        <p:txBody>
          <a:bodyPr wrap="square" rtlCol="0">
            <a:spAutoFit/>
          </a:bodyPr>
          <a:lstStyle/>
          <a:p>
            <a:r>
              <a:rPr lang="en-IN" dirty="0"/>
              <a:t>POWER SERIES ARE </a:t>
            </a:r>
            <a:r>
              <a:rPr lang="en-US" dirty="0"/>
              <a:t>ONE OF THE MOST USEFUL TYPE OF SERIES IN ANALYSIS. WE CAN USE THEM TO DEFINE TRANSCENDENTAL FUNCTIONS SUCH AS THE EXPONENTIAL AND TRIGONOMETRIC FUNCTIONS </a:t>
            </a:r>
            <a:endParaRPr lang="en-IN" dirty="0"/>
          </a:p>
        </p:txBody>
      </p:sp>
      <p:sp>
        <p:nvSpPr>
          <p:cNvPr id="12" name="TextBox 11">
            <a:extLst>
              <a:ext uri="{FF2B5EF4-FFF2-40B4-BE49-F238E27FC236}">
                <a16:creationId xmlns:a16="http://schemas.microsoft.com/office/drawing/2014/main" id="{CDAF453F-4881-08B6-DF42-DBAD06A0DA32}"/>
              </a:ext>
            </a:extLst>
          </p:cNvPr>
          <p:cNvSpPr txBox="1"/>
          <p:nvPr/>
        </p:nvSpPr>
        <p:spPr>
          <a:xfrm>
            <a:off x="3476730" y="1651819"/>
            <a:ext cx="2260879" cy="4247317"/>
          </a:xfrm>
          <a:prstGeom prst="rect">
            <a:avLst/>
          </a:prstGeom>
          <a:noFill/>
        </p:spPr>
        <p:txBody>
          <a:bodyPr wrap="square" rtlCol="0">
            <a:spAutoFit/>
          </a:bodyPr>
          <a:lstStyle/>
          <a:p>
            <a:r>
              <a:rPr lang="en-US" dirty="0"/>
              <a:t>POWER SERIES ARE USEFUL IN MATHEMATICAL ANALYSIS, WHERE THEY ARISE AS TAYLOR SERIES OF INFINITELY DIFFERENTIABLE FUNCTIONS. IN FACT, BOREL’S THEOREM IMPLIES THAT EVERY POWER SERIES IS THE TAYLOR SERIES OF SOME SMOOTH FUNCTION.</a:t>
            </a:r>
            <a:endParaRPr lang="en-IN" dirty="0"/>
          </a:p>
        </p:txBody>
      </p:sp>
      <p:sp>
        <p:nvSpPr>
          <p:cNvPr id="14" name="TextBox 13">
            <a:extLst>
              <a:ext uri="{FF2B5EF4-FFF2-40B4-BE49-F238E27FC236}">
                <a16:creationId xmlns:a16="http://schemas.microsoft.com/office/drawing/2014/main" id="{617E1868-BA79-F72A-115F-2BD164BF2384}"/>
              </a:ext>
            </a:extLst>
          </p:cNvPr>
          <p:cNvSpPr txBox="1"/>
          <p:nvPr/>
        </p:nvSpPr>
        <p:spPr>
          <a:xfrm>
            <a:off x="6337558" y="1523340"/>
            <a:ext cx="2578083" cy="3693319"/>
          </a:xfrm>
          <a:prstGeom prst="rect">
            <a:avLst/>
          </a:prstGeom>
          <a:noFill/>
        </p:spPr>
        <p:txBody>
          <a:bodyPr wrap="square" rtlCol="0">
            <a:spAutoFit/>
          </a:bodyPr>
          <a:lstStyle/>
          <a:p>
            <a:r>
              <a:rPr lang="en-US" dirty="0">
                <a:solidFill>
                  <a:schemeClr val="bg1"/>
                </a:solidFill>
              </a:rPr>
              <a:t>THE PARTIAL SUMS OF A POWER SERIES ARE POLYNOMIALS , THE PARTIAL SUMS OF THE TAYLOR SERIES OF AN ANALYTIC FUNCTION ARE A SEQUENCE OF CONVERGING POLYNOMIAL APPROXIMATIONS TO THE FUNCTION AT THE CENTER. </a:t>
            </a:r>
            <a:endParaRPr lang="en-IN" dirty="0">
              <a:solidFill>
                <a:schemeClr val="bg1"/>
              </a:solidFill>
            </a:endParaRPr>
          </a:p>
        </p:txBody>
      </p:sp>
    </p:spTree>
    <p:extLst>
      <p:ext uri="{BB962C8B-B14F-4D97-AF65-F5344CB8AC3E}">
        <p14:creationId xmlns:p14="http://schemas.microsoft.com/office/powerpoint/2010/main" val="3725408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7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1000"/>
                                        <p:tgtEl>
                                          <p:spTgt spid="14"/>
                                        </p:tgtEl>
                                      </p:cBhvr>
                                    </p:animEffect>
                                    <p:anim calcmode="lin" valueType="num">
                                      <p:cBhvr>
                                        <p:cTn id="12" dur="1000" fill="hold"/>
                                        <p:tgtEl>
                                          <p:spTgt spid="14"/>
                                        </p:tgtEl>
                                        <p:attrNameLst>
                                          <p:attrName>ppt_x</p:attrName>
                                        </p:attrNameLst>
                                      </p:cBhvr>
                                      <p:tavLst>
                                        <p:tav tm="0">
                                          <p:val>
                                            <p:strVal val="#ppt_x"/>
                                          </p:val>
                                        </p:tav>
                                        <p:tav tm="100000">
                                          <p:val>
                                            <p:strVal val="#ppt_x"/>
                                          </p:val>
                                        </p:tav>
                                      </p:tavLst>
                                    </p:anim>
                                    <p:anim calcmode="lin" valueType="num">
                                      <p:cBhvr>
                                        <p:cTn id="1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4"/>
                </p:tgtEl>
              </p:cMediaNode>
            </p:video>
            <p:seq concurrent="1" nextAc="seek">
              <p:cTn id="15" restart="whenNotActive" fill="hold" evtFilter="cancelBubble" nodeType="interactiveSeq">
                <p:stCondLst>
                  <p:cond evt="onClick" delay="0">
                    <p:tgtEl>
                      <p:spTgt spid="4"/>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4"/>
                                        </p:tgtEl>
                                      </p:cBhvr>
                                    </p:cmd>
                                  </p:childTnLst>
                                </p:cTn>
                              </p:par>
                            </p:childTnLst>
                          </p:cTn>
                        </p:par>
                      </p:childTnLst>
                    </p:cTn>
                  </p:par>
                </p:childTnLst>
              </p:cTn>
              <p:nextCondLst>
                <p:cond evt="onClick" delay="0">
                  <p:tgtEl>
                    <p:spTgt spid="4"/>
                  </p:tgtEl>
                </p:cond>
              </p:nextCondLst>
            </p:seq>
          </p:childTnLst>
        </p:cTn>
      </p:par>
    </p:tnLst>
    <p:bldLst>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8A06B-DF2B-5807-1F19-2652C2CD9EE1}"/>
              </a:ext>
            </a:extLst>
          </p:cNvPr>
          <p:cNvSpPr>
            <a:spLocks noGrp="1"/>
          </p:cNvSpPr>
          <p:nvPr>
            <p:ph type="ctrTitle"/>
          </p:nvPr>
        </p:nvSpPr>
        <p:spPr/>
        <p:txBody>
          <a:bodyPr>
            <a:normAutofit/>
          </a:bodyPr>
          <a:lstStyle/>
          <a:p>
            <a:endParaRPr lang="en-IN" dirty="0"/>
          </a:p>
        </p:txBody>
      </p:sp>
      <p:sp>
        <p:nvSpPr>
          <p:cNvPr id="3" name="Subtitle 2">
            <a:extLst>
              <a:ext uri="{FF2B5EF4-FFF2-40B4-BE49-F238E27FC236}">
                <a16:creationId xmlns:a16="http://schemas.microsoft.com/office/drawing/2014/main" id="{AC747F4F-AAD4-ECC6-3612-098CD3C4B0D2}"/>
              </a:ext>
            </a:extLst>
          </p:cNvPr>
          <p:cNvSpPr>
            <a:spLocks noGrp="1"/>
          </p:cNvSpPr>
          <p:nvPr>
            <p:ph type="subTitle" idx="1"/>
          </p:nvPr>
        </p:nvSpPr>
        <p:spPr/>
        <p:txBody>
          <a:bodyPr/>
          <a:lstStyle/>
          <a:p>
            <a:endParaRPr lang="en-IN"/>
          </a:p>
        </p:txBody>
      </p:sp>
      <p:sp>
        <p:nvSpPr>
          <p:cNvPr id="5" name="Rectangle 4">
            <a:extLst>
              <a:ext uri="{FF2B5EF4-FFF2-40B4-BE49-F238E27FC236}">
                <a16:creationId xmlns:a16="http://schemas.microsoft.com/office/drawing/2014/main" id="{0DE71CA1-B773-29F9-1908-DFD87C30F815}"/>
              </a:ext>
            </a:extLst>
          </p:cNvPr>
          <p:cNvSpPr/>
          <p:nvPr/>
        </p:nvSpPr>
        <p:spPr>
          <a:xfrm>
            <a:off x="0" y="-7374"/>
            <a:ext cx="30492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E06B80FC-BA00-E2F2-FC9A-22BA98DA6BB5}"/>
              </a:ext>
            </a:extLst>
          </p:cNvPr>
          <p:cNvSpPr/>
          <p:nvPr/>
        </p:nvSpPr>
        <p:spPr>
          <a:xfrm>
            <a:off x="3053400" y="-7374"/>
            <a:ext cx="3049200" cy="6858000"/>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CB2F6461-541D-8815-D762-47F3D192352C}"/>
              </a:ext>
            </a:extLst>
          </p:cNvPr>
          <p:cNvSpPr/>
          <p:nvPr/>
        </p:nvSpPr>
        <p:spPr>
          <a:xfrm>
            <a:off x="6093600" y="-7374"/>
            <a:ext cx="3049200" cy="6858000"/>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Rectangle 7">
            <a:extLst>
              <a:ext uri="{FF2B5EF4-FFF2-40B4-BE49-F238E27FC236}">
                <a16:creationId xmlns:a16="http://schemas.microsoft.com/office/drawing/2014/main" id="{4DD3674D-BC7E-F4DC-39EF-5A993D3701B0}"/>
              </a:ext>
            </a:extLst>
          </p:cNvPr>
          <p:cNvSpPr/>
          <p:nvPr/>
        </p:nvSpPr>
        <p:spPr>
          <a:xfrm>
            <a:off x="9147000" y="-7374"/>
            <a:ext cx="3049200" cy="68580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AA677004-6205-8074-CB7F-AEC56742E218}"/>
              </a:ext>
            </a:extLst>
          </p:cNvPr>
          <p:cNvSpPr txBox="1"/>
          <p:nvPr/>
        </p:nvSpPr>
        <p:spPr>
          <a:xfrm>
            <a:off x="353961" y="1651819"/>
            <a:ext cx="2448233" cy="369332"/>
          </a:xfrm>
          <a:prstGeom prst="rect">
            <a:avLst/>
          </a:prstGeom>
          <a:noFill/>
        </p:spPr>
        <p:txBody>
          <a:bodyPr wrap="square" rtlCol="0">
            <a:spAutoFit/>
          </a:bodyPr>
          <a:lstStyle/>
          <a:p>
            <a:endParaRPr lang="en-IN" dirty="0"/>
          </a:p>
        </p:txBody>
      </p:sp>
      <p:pic>
        <p:nvPicPr>
          <p:cNvPr id="4" name="Untitled video - Made with Clipchamp">
            <a:hlinkClick r:id="" action="ppaction://media"/>
            <a:extLst>
              <a:ext uri="{FF2B5EF4-FFF2-40B4-BE49-F238E27FC236}">
                <a16:creationId xmlns:a16="http://schemas.microsoft.com/office/drawing/2014/main" id="{0E27FA53-0885-34E2-9057-EFB90F53F66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890457" y="-168147"/>
            <a:ext cx="12192000" cy="6934200"/>
          </a:xfrm>
          <a:prstGeom prst="rect">
            <a:avLst/>
          </a:prstGeom>
        </p:spPr>
      </p:pic>
      <p:sp>
        <p:nvSpPr>
          <p:cNvPr id="9" name="TextBox 8">
            <a:extLst>
              <a:ext uri="{FF2B5EF4-FFF2-40B4-BE49-F238E27FC236}">
                <a16:creationId xmlns:a16="http://schemas.microsoft.com/office/drawing/2014/main" id="{F402E1C8-BE3C-7322-AC5C-E937C5B2E3DD}"/>
              </a:ext>
            </a:extLst>
          </p:cNvPr>
          <p:cNvSpPr txBox="1"/>
          <p:nvPr/>
        </p:nvSpPr>
        <p:spPr>
          <a:xfrm>
            <a:off x="943897" y="580103"/>
            <a:ext cx="5899355" cy="646331"/>
          </a:xfrm>
          <a:prstGeom prst="rect">
            <a:avLst/>
          </a:prstGeom>
          <a:noFill/>
        </p:spPr>
        <p:txBody>
          <a:bodyPr wrap="square" rtlCol="0">
            <a:spAutoFit/>
          </a:bodyPr>
          <a:lstStyle/>
          <a:p>
            <a:r>
              <a:rPr lang="en-IN" dirty="0">
                <a:solidFill>
                  <a:schemeClr val="bg1"/>
                </a:solidFill>
              </a:rPr>
              <a:t>POWER SERIES</a:t>
            </a:r>
          </a:p>
          <a:p>
            <a:endParaRPr lang="en-IN" dirty="0">
              <a:solidFill>
                <a:schemeClr val="bg1"/>
              </a:solidFill>
            </a:endParaRPr>
          </a:p>
        </p:txBody>
      </p:sp>
      <p:sp>
        <p:nvSpPr>
          <p:cNvPr id="11" name="TextBox 10">
            <a:extLst>
              <a:ext uri="{FF2B5EF4-FFF2-40B4-BE49-F238E27FC236}">
                <a16:creationId xmlns:a16="http://schemas.microsoft.com/office/drawing/2014/main" id="{57F97CB7-CF54-6A12-21D4-06D142C303A2}"/>
              </a:ext>
            </a:extLst>
          </p:cNvPr>
          <p:cNvSpPr txBox="1"/>
          <p:nvPr/>
        </p:nvSpPr>
        <p:spPr>
          <a:xfrm>
            <a:off x="353961" y="1651819"/>
            <a:ext cx="2448233" cy="2862322"/>
          </a:xfrm>
          <a:prstGeom prst="rect">
            <a:avLst/>
          </a:prstGeom>
          <a:noFill/>
        </p:spPr>
        <p:txBody>
          <a:bodyPr wrap="square" rtlCol="0">
            <a:spAutoFit/>
          </a:bodyPr>
          <a:lstStyle/>
          <a:p>
            <a:r>
              <a:rPr lang="en-IN" dirty="0"/>
              <a:t>POWER SERIES ARE </a:t>
            </a:r>
            <a:r>
              <a:rPr lang="en-US" dirty="0"/>
              <a:t>ONE OF THE MOST USEFUL TYPE OF SERIES IN ANALYSIS. WE CAN USE THEM TO DEFINE TRANSCENDENTAL FUNCTIONS SUCH AS THE EXPONENTIAL AND TRIGONOMETRIC FUNCTIONS </a:t>
            </a:r>
            <a:endParaRPr lang="en-IN" dirty="0"/>
          </a:p>
        </p:txBody>
      </p:sp>
      <p:sp>
        <p:nvSpPr>
          <p:cNvPr id="12" name="TextBox 11">
            <a:extLst>
              <a:ext uri="{FF2B5EF4-FFF2-40B4-BE49-F238E27FC236}">
                <a16:creationId xmlns:a16="http://schemas.microsoft.com/office/drawing/2014/main" id="{AFD36B79-64F1-F103-EAE4-D5EB4E5AAA60}"/>
              </a:ext>
            </a:extLst>
          </p:cNvPr>
          <p:cNvSpPr txBox="1"/>
          <p:nvPr/>
        </p:nvSpPr>
        <p:spPr>
          <a:xfrm>
            <a:off x="3476730" y="1651819"/>
            <a:ext cx="2260879" cy="4247317"/>
          </a:xfrm>
          <a:prstGeom prst="rect">
            <a:avLst/>
          </a:prstGeom>
          <a:noFill/>
        </p:spPr>
        <p:txBody>
          <a:bodyPr wrap="square" rtlCol="0">
            <a:spAutoFit/>
          </a:bodyPr>
          <a:lstStyle/>
          <a:p>
            <a:r>
              <a:rPr lang="en-US" dirty="0"/>
              <a:t>POWER SERIES ARE USEFUL IN MATHEMATICAL ANALYSIS, WHERE THEY ARISE AS TAYLOR SERIES OF INFINITELY DIFFERENTIABLE FUNCTIONS. IN FACT, BOREL’S THEOREM IMPLIES THAT EVERY POWER SERIES IS THE TAYLOR SERIES OF SOME SMOOTH FUNCTION.</a:t>
            </a:r>
            <a:endParaRPr lang="en-IN" dirty="0"/>
          </a:p>
        </p:txBody>
      </p:sp>
      <p:sp>
        <p:nvSpPr>
          <p:cNvPr id="13" name="TextBox 12">
            <a:extLst>
              <a:ext uri="{FF2B5EF4-FFF2-40B4-BE49-F238E27FC236}">
                <a16:creationId xmlns:a16="http://schemas.microsoft.com/office/drawing/2014/main" id="{B8A0FCC3-9114-851C-9A4F-34BF201653B4}"/>
              </a:ext>
            </a:extLst>
          </p:cNvPr>
          <p:cNvSpPr txBox="1"/>
          <p:nvPr/>
        </p:nvSpPr>
        <p:spPr>
          <a:xfrm>
            <a:off x="9505741" y="1651819"/>
            <a:ext cx="2250830" cy="3416320"/>
          </a:xfrm>
          <a:prstGeom prst="rect">
            <a:avLst/>
          </a:prstGeom>
          <a:noFill/>
        </p:spPr>
        <p:txBody>
          <a:bodyPr wrap="square" rtlCol="0">
            <a:spAutoFit/>
          </a:bodyPr>
          <a:lstStyle/>
          <a:p>
            <a:pPr algn="ctr"/>
            <a:r>
              <a:rPr lang="en-US" dirty="0">
                <a:solidFill>
                  <a:schemeClr val="bg1"/>
                </a:solidFill>
              </a:rPr>
              <a:t>A CONVERGING POWER SERIES CAN BE SEEN AS A KIND OF GENERALIZED POLYNOMIAL WITH INFINITELY MANY TERMS. CONVERSELY, EVERY POLYNOMIAL IS A POWER SERIES WITH ONLY FINITELY MANY NON-ZERO TERMS.</a:t>
            </a:r>
            <a:endParaRPr lang="en-IN" dirty="0">
              <a:solidFill>
                <a:schemeClr val="bg1"/>
              </a:solidFill>
            </a:endParaRPr>
          </a:p>
        </p:txBody>
      </p:sp>
      <p:sp>
        <p:nvSpPr>
          <p:cNvPr id="14" name="TextBox 13">
            <a:extLst>
              <a:ext uri="{FF2B5EF4-FFF2-40B4-BE49-F238E27FC236}">
                <a16:creationId xmlns:a16="http://schemas.microsoft.com/office/drawing/2014/main" id="{58DD900D-07BD-3E72-945B-0D74EFDC90E4}"/>
              </a:ext>
            </a:extLst>
          </p:cNvPr>
          <p:cNvSpPr txBox="1"/>
          <p:nvPr/>
        </p:nvSpPr>
        <p:spPr>
          <a:xfrm>
            <a:off x="6337558" y="1523340"/>
            <a:ext cx="2578083" cy="3693319"/>
          </a:xfrm>
          <a:prstGeom prst="rect">
            <a:avLst/>
          </a:prstGeom>
          <a:noFill/>
        </p:spPr>
        <p:txBody>
          <a:bodyPr wrap="square" rtlCol="0">
            <a:spAutoFit/>
          </a:bodyPr>
          <a:lstStyle/>
          <a:p>
            <a:r>
              <a:rPr lang="en-US" dirty="0">
                <a:solidFill>
                  <a:schemeClr val="bg1"/>
                </a:solidFill>
              </a:rPr>
              <a:t>THE PARTIAL SUMS OF A POWER SERIES ARE POLYNOMIALS , THE PARTIAL SUMS OF THE TAYLOR SERIES OF AN ANALYTIC FUNCTION ARE A SEQUENCE OF CONVERGING POLYNOMIAL APPROXIMATIONS TO THE FUNCTION AT THE CENTER. </a:t>
            </a:r>
            <a:endParaRPr lang="en-IN" dirty="0">
              <a:solidFill>
                <a:schemeClr val="bg1"/>
              </a:solidFill>
            </a:endParaRPr>
          </a:p>
        </p:txBody>
      </p:sp>
    </p:spTree>
    <p:extLst>
      <p:ext uri="{BB962C8B-B14F-4D97-AF65-F5344CB8AC3E}">
        <p14:creationId xmlns:p14="http://schemas.microsoft.com/office/powerpoint/2010/main" val="3414947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7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1000"/>
                                        <p:tgtEl>
                                          <p:spTgt spid="13"/>
                                        </p:tgtEl>
                                      </p:cBhvr>
                                    </p:animEffect>
                                    <p:anim calcmode="lin" valueType="num">
                                      <p:cBhvr>
                                        <p:cTn id="12" dur="1000" fill="hold"/>
                                        <p:tgtEl>
                                          <p:spTgt spid="13"/>
                                        </p:tgtEl>
                                        <p:attrNameLst>
                                          <p:attrName>ppt_x</p:attrName>
                                        </p:attrNameLst>
                                      </p:cBhvr>
                                      <p:tavLst>
                                        <p:tav tm="0">
                                          <p:val>
                                            <p:strVal val="#ppt_x"/>
                                          </p:val>
                                        </p:tav>
                                        <p:tav tm="100000">
                                          <p:val>
                                            <p:strVal val="#ppt_x"/>
                                          </p:val>
                                        </p:tav>
                                      </p:tavLst>
                                    </p:anim>
                                    <p:anim calcmode="lin" valueType="num">
                                      <p:cBhvr>
                                        <p:cTn id="1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4"/>
                </p:tgtEl>
              </p:cMediaNode>
            </p:video>
            <p:seq concurrent="1" nextAc="seek">
              <p:cTn id="15" restart="whenNotActive" fill="hold" evtFilter="cancelBubble" nodeType="interactiveSeq">
                <p:stCondLst>
                  <p:cond evt="onClick" delay="0">
                    <p:tgtEl>
                      <p:spTgt spid="4"/>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4"/>
                                        </p:tgtEl>
                                      </p:cBhvr>
                                    </p:cmd>
                                  </p:childTnLst>
                                </p:cTn>
                              </p:par>
                            </p:childTnLst>
                          </p:cTn>
                        </p:par>
                      </p:childTnLst>
                    </p:cTn>
                  </p:par>
                </p:childTnLst>
              </p:cTn>
              <p:nextCondLst>
                <p:cond evt="onClick" delay="0">
                  <p:tgtEl>
                    <p:spTgt spid="4"/>
                  </p:tgtEl>
                </p:cond>
              </p:nextCondLst>
            </p:seq>
          </p:childTnLst>
        </p:cTn>
      </p:par>
    </p:tnLst>
    <p:bldLst>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51D5F-0480-39C0-EE86-2CD95B2991E0}"/>
              </a:ext>
            </a:extLst>
          </p:cNvPr>
          <p:cNvSpPr>
            <a:spLocks noGrp="1"/>
          </p:cNvSpPr>
          <p:nvPr>
            <p:ph type="title"/>
          </p:nvPr>
        </p:nvSpPr>
        <p:spPr/>
        <p:txBody>
          <a:bodyPr/>
          <a:lstStyle/>
          <a:p>
            <a:endParaRPr lang="en-IN" dirty="0"/>
          </a:p>
        </p:txBody>
      </p:sp>
      <p:pic>
        <p:nvPicPr>
          <p:cNvPr id="5" name="Content Placeholder 4" descr="Textured background">
            <a:extLst>
              <a:ext uri="{FF2B5EF4-FFF2-40B4-BE49-F238E27FC236}">
                <a16:creationId xmlns:a16="http://schemas.microsoft.com/office/drawing/2014/main" id="{9ED57A2E-8EC4-1407-F00A-05C6FE91D0B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42561"/>
            <a:ext cx="12192000" cy="6900561"/>
          </a:xfr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9C116DD-C7F5-3B7B-83D9-BFE8F1199D8C}"/>
                  </a:ext>
                </a:extLst>
              </p:cNvPr>
              <p:cNvSpPr txBox="1"/>
              <p:nvPr/>
            </p:nvSpPr>
            <p:spPr>
              <a:xfrm>
                <a:off x="1322438" y="668594"/>
                <a:ext cx="9547123" cy="5707973"/>
              </a:xfrm>
              <a:prstGeom prst="rect">
                <a:avLst/>
              </a:prstGeom>
              <a:noFill/>
            </p:spPr>
            <p:txBody>
              <a:bodyPr wrap="square" rtlCol="0">
                <a:spAutoFit/>
              </a:bodyPr>
              <a:lstStyle/>
              <a:p>
                <a:pPr marL="342900" indent="-342900">
                  <a:buFont typeface="Arial" panose="020B0604020202020204" pitchFamily="34" charset="0"/>
                  <a:buChar char="•"/>
                </a:pPr>
                <a:r>
                  <a:rPr lang="en-US" sz="2400" dirty="0"/>
                  <a:t>A power series (centered at 0) is a series of the form </a:t>
                </a:r>
              </a:p>
              <a:p>
                <a:pPr/>
                <a14:m>
                  <m:oMathPara xmlns:m="http://schemas.openxmlformats.org/officeDocument/2006/math">
                    <m:oMathParaPr>
                      <m:jc m:val="centerGroup"/>
                    </m:oMathParaPr>
                    <m:oMath xmlns:m="http://schemas.openxmlformats.org/officeDocument/2006/math">
                      <m:nary>
                        <m:naryPr>
                          <m:chr m:val="∑"/>
                          <m:ctrlPr>
                            <a:rPr lang="en-IN" sz="2400" i="1" smtClean="0">
                              <a:latin typeface="Cambria Math" panose="02040503050406030204" pitchFamily="18" charset="0"/>
                            </a:rPr>
                          </m:ctrlPr>
                        </m:naryPr>
                        <m:sub>
                          <m:r>
                            <m:rPr>
                              <m:brk m:alnAt="23"/>
                            </m:rPr>
                            <a:rPr lang="en-IN" sz="2400" b="0" i="1" smtClean="0">
                              <a:latin typeface="Cambria Math" panose="02040503050406030204" pitchFamily="18" charset="0"/>
                            </a:rPr>
                            <m:t>𝑛</m:t>
                          </m:r>
                          <m:r>
                            <a:rPr lang="en-IN" sz="2400" b="0" i="1" smtClean="0">
                              <a:latin typeface="Cambria Math" panose="02040503050406030204" pitchFamily="18" charset="0"/>
                            </a:rPr>
                            <m:t>=0</m:t>
                          </m:r>
                        </m:sub>
                        <m:sup>
                          <m:r>
                            <a:rPr lang="en-IN" sz="2400" i="1" smtClean="0">
                              <a:latin typeface="Cambria Math" panose="02040503050406030204" pitchFamily="18" charset="0"/>
                              <a:ea typeface="Cambria Math" panose="02040503050406030204" pitchFamily="18" charset="0"/>
                            </a:rPr>
                            <m:t>∞</m:t>
                          </m:r>
                        </m:sup>
                        <m:e>
                          <m:sSub>
                            <m:sSubPr>
                              <m:ctrlPr>
                                <a:rPr lang="en-IN"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sub>
                          </m:sSub>
                        </m:e>
                      </m:nary>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𝑥</m:t>
                          </m:r>
                        </m:e>
                        <m:sup>
                          <m:r>
                            <m:rPr>
                              <m:sty m:val="p"/>
                            </m:rPr>
                            <a:rPr lang="en-IN" sz="2400" b="0" i="0" smtClean="0">
                              <a:latin typeface="Cambria Math" panose="02040503050406030204" pitchFamily="18" charset="0"/>
                            </a:rPr>
                            <m:t>n</m:t>
                          </m:r>
                        </m:sup>
                      </m:sSup>
                      <m:r>
                        <a:rPr lang="en-IN" sz="2400" b="0" i="0"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0</m:t>
                          </m:r>
                        </m:sub>
                      </m:sSub>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1</m:t>
                          </m:r>
                        </m:sub>
                      </m:sSub>
                      <m:r>
                        <a:rPr lang="en-IN" sz="2400" b="0" i="1" smtClean="0">
                          <a:latin typeface="Cambria Math" panose="02040503050406030204" pitchFamily="18" charset="0"/>
                        </a:rPr>
                        <m:t>𝑥</m:t>
                      </m:r>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2</m:t>
                          </m:r>
                        </m:sub>
                      </m:sSub>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𝑥</m:t>
                          </m:r>
                        </m:e>
                        <m:sup>
                          <m:r>
                            <a:rPr lang="en-IN" sz="2400" b="0" i="1" smtClean="0">
                              <a:latin typeface="Cambria Math" panose="02040503050406030204" pitchFamily="18" charset="0"/>
                            </a:rPr>
                            <m:t>2</m:t>
                          </m:r>
                        </m:sup>
                      </m:sSup>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sub>
                      </m:sSub>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𝑥</m:t>
                          </m:r>
                        </m:e>
                        <m:sup>
                          <m:r>
                            <a:rPr lang="en-IN" sz="2400" b="0" i="1" smtClean="0">
                              <a:latin typeface="Cambria Math" panose="02040503050406030204" pitchFamily="18" charset="0"/>
                            </a:rPr>
                            <m:t>𝑛</m:t>
                          </m:r>
                        </m:sup>
                      </m:sSup>
                      <m:r>
                        <a:rPr lang="en-IN" sz="2400" b="0" i="1" smtClean="0">
                          <a:latin typeface="Cambria Math" panose="02040503050406030204" pitchFamily="18" charset="0"/>
                        </a:rPr>
                        <m:t>+…</m:t>
                      </m:r>
                    </m:oMath>
                  </m:oMathPara>
                </a14:m>
                <a:endParaRPr lang="en-IN" sz="2400" dirty="0"/>
              </a:p>
              <a:p>
                <a:r>
                  <a:rPr lang="en-IN" sz="2400" dirty="0"/>
                  <a:t>where (</a:t>
                </a:r>
                <a14:m>
                  <m:oMath xmlns:m="http://schemas.openxmlformats.org/officeDocument/2006/math">
                    <m:sSubSup>
                      <m:sSubSupPr>
                        <m:ctrlPr>
                          <a:rPr lang="en-IN" sz="2400" i="1" smtClean="0">
                            <a:latin typeface="Cambria Math" panose="02040503050406030204" pitchFamily="18" charset="0"/>
                          </a:rPr>
                        </m:ctrlPr>
                      </m:sSubSupPr>
                      <m:e>
                        <m:sSub>
                          <m:sSubPr>
                            <m:ctrlPr>
                              <a:rPr lang="en-IN"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sub>
                        </m:sSub>
                        <m:r>
                          <a:rPr lang="en-IN" sz="2400" b="0" i="1" smtClean="0">
                            <a:latin typeface="Cambria Math" panose="02040503050406030204" pitchFamily="18" charset="0"/>
                          </a:rPr>
                          <m:t>)</m:t>
                        </m:r>
                      </m:e>
                      <m:sub>
                        <m:r>
                          <a:rPr lang="en-IN" sz="2400" b="0" i="1" smtClean="0">
                            <a:latin typeface="Cambria Math" panose="02040503050406030204" pitchFamily="18" charset="0"/>
                          </a:rPr>
                          <m:t>𝑛</m:t>
                        </m:r>
                        <m:r>
                          <a:rPr lang="en-IN" sz="2400" b="0" i="1" smtClean="0">
                            <a:latin typeface="Cambria Math" panose="02040503050406030204" pitchFamily="18" charset="0"/>
                          </a:rPr>
                          <m:t>=0</m:t>
                        </m:r>
                      </m:sub>
                      <m:sup>
                        <m:r>
                          <a:rPr lang="en-IN" sz="2400" i="1" smtClean="0">
                            <a:latin typeface="Cambria Math" panose="02040503050406030204" pitchFamily="18" charset="0"/>
                            <a:ea typeface="Cambria Math" panose="02040503050406030204" pitchFamily="18" charset="0"/>
                          </a:rPr>
                          <m:t>∞</m:t>
                        </m:r>
                      </m:sup>
                    </m:sSubSup>
                  </m:oMath>
                </a14:m>
                <a:r>
                  <a:rPr lang="en-IN" sz="2400" dirty="0"/>
                  <a:t> is a </a:t>
                </a:r>
                <a:r>
                  <a:rPr lang="en-US" sz="2400" dirty="0"/>
                  <a:t>sequence of real numbers.</a:t>
                </a:r>
              </a:p>
              <a:p>
                <a:pPr marL="342900" indent="-342900">
                  <a:buFont typeface="Arial" panose="020B0604020202020204" pitchFamily="34" charset="0"/>
                  <a:buChar char="•"/>
                </a:pPr>
                <a:r>
                  <a:rPr lang="en-US" sz="2400" dirty="0"/>
                  <a:t>The more general form of power series is given as:</a:t>
                </a:r>
              </a:p>
              <a:p>
                <a:pPr/>
                <a14:m>
                  <m:oMathPara xmlns:m="http://schemas.openxmlformats.org/officeDocument/2006/math">
                    <m:oMathParaPr>
                      <m:jc m:val="centerGroup"/>
                    </m:oMathParaPr>
                    <m:oMath xmlns:m="http://schemas.openxmlformats.org/officeDocument/2006/math">
                      <m:nary>
                        <m:naryPr>
                          <m:chr m:val="∑"/>
                          <m:ctrlPr>
                            <a:rPr lang="en-US" sz="2400" i="1" smtClean="0">
                              <a:latin typeface="Cambria Math" panose="02040503050406030204" pitchFamily="18" charset="0"/>
                            </a:rPr>
                          </m:ctrlPr>
                        </m:naryPr>
                        <m:sub>
                          <m:r>
                            <m:rPr>
                              <m:brk m:alnAt="23"/>
                            </m:rPr>
                            <a:rPr lang="en-IN" sz="2400" b="0" i="1" smtClean="0">
                              <a:latin typeface="Cambria Math" panose="02040503050406030204" pitchFamily="18" charset="0"/>
                            </a:rPr>
                            <m:t>𝑛</m:t>
                          </m:r>
                          <m:r>
                            <a:rPr lang="en-IN" sz="2400" b="0" i="1" smtClean="0">
                              <a:latin typeface="Cambria Math" panose="02040503050406030204" pitchFamily="18" charset="0"/>
                            </a:rPr>
                            <m:t>=0</m:t>
                          </m:r>
                        </m:sub>
                        <m:sup>
                          <m:r>
                            <a:rPr lang="en-US" sz="2400" i="1" smtClean="0">
                              <a:latin typeface="Cambria Math" panose="02040503050406030204" pitchFamily="18" charset="0"/>
                              <a:ea typeface="Cambria Math" panose="02040503050406030204" pitchFamily="18" charset="0"/>
                            </a:rPr>
                            <m:t>∞</m:t>
                          </m:r>
                        </m:sup>
                        <m:e>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sub>
                          </m:sSub>
                        </m:e>
                      </m:nary>
                      <m:sSup>
                        <m:sSupPr>
                          <m:ctrlPr>
                            <a:rPr lang="en-IN" sz="2400" b="0" i="1" smtClean="0">
                              <a:latin typeface="Cambria Math" panose="02040503050406030204" pitchFamily="18" charset="0"/>
                            </a:rPr>
                          </m:ctrlPr>
                        </m:sSupPr>
                        <m:e>
                          <m:d>
                            <m:dPr>
                              <m:ctrlPr>
                                <a:rPr lang="en-IN" sz="2400" b="0" i="1" smtClean="0">
                                  <a:latin typeface="Cambria Math" panose="02040503050406030204" pitchFamily="18" charset="0"/>
                                </a:rPr>
                              </m:ctrlPr>
                            </m:dPr>
                            <m:e>
                              <m:r>
                                <a:rPr lang="en-IN" sz="2400" b="0" i="1" smtClean="0">
                                  <a:latin typeface="Cambria Math" panose="02040503050406030204" pitchFamily="18" charset="0"/>
                                </a:rPr>
                                <m:t>𝑥</m:t>
                              </m:r>
                              <m:r>
                                <a:rPr lang="en-IN" sz="2400" b="0" i="1" smtClean="0">
                                  <a:latin typeface="Cambria Math" panose="02040503050406030204" pitchFamily="18" charset="0"/>
                                </a:rPr>
                                <m:t>−</m:t>
                              </m:r>
                              <m:r>
                                <a:rPr lang="en-IN" sz="2400" b="0" i="1" smtClean="0">
                                  <a:latin typeface="Cambria Math" panose="02040503050406030204" pitchFamily="18" charset="0"/>
                                </a:rPr>
                                <m:t>𝑐</m:t>
                              </m:r>
                            </m:e>
                          </m:d>
                        </m:e>
                        <m:sup>
                          <m:r>
                            <a:rPr lang="en-IN" sz="2400" b="0" i="1" smtClean="0">
                              <a:latin typeface="Cambria Math" panose="02040503050406030204" pitchFamily="18" charset="0"/>
                            </a:rPr>
                            <m:t>𝑛</m:t>
                          </m:r>
                        </m:sup>
                      </m:sSup>
                    </m:oMath>
                  </m:oMathPara>
                </a14:m>
                <a:endParaRPr lang="en-US" sz="2400" dirty="0"/>
              </a:p>
              <a:p>
                <a:r>
                  <a:rPr lang="en-US" sz="2400" dirty="0"/>
                  <a:t>where c is a fixed real number, but they reduce to series of the</a:t>
                </a:r>
              </a:p>
              <a:p>
                <a:r>
                  <a:rPr lang="en-US" sz="2400" dirty="0"/>
                  <a:t>form </a:t>
                </a:r>
              </a:p>
              <a:p>
                <a:r>
                  <a:rPr lang="en-US" sz="2400" dirty="0"/>
                  <a:t>  			</a:t>
                </a:r>
                <a14:m>
                  <m:oMath xmlns:m="http://schemas.openxmlformats.org/officeDocument/2006/math">
                    <m:nary>
                      <m:naryPr>
                        <m:chr m:val="∑"/>
                        <m:ctrlPr>
                          <a:rPr lang="en-US" sz="2400" i="1" smtClean="0">
                            <a:latin typeface="Cambria Math" panose="02040503050406030204" pitchFamily="18" charset="0"/>
                          </a:rPr>
                        </m:ctrlPr>
                      </m:naryPr>
                      <m:sub>
                        <m:r>
                          <m:rPr>
                            <m:brk m:alnAt="23"/>
                          </m:rPr>
                          <a:rPr lang="en-IN" sz="2400" b="0" i="1" smtClean="0">
                            <a:latin typeface="Cambria Math" panose="02040503050406030204" pitchFamily="18" charset="0"/>
                          </a:rPr>
                          <m:t>𝑛</m:t>
                        </m:r>
                        <m:r>
                          <a:rPr lang="en-IN" sz="2400" b="0" i="1" smtClean="0">
                            <a:latin typeface="Cambria Math" panose="02040503050406030204" pitchFamily="18" charset="0"/>
                          </a:rPr>
                          <m:t>=0</m:t>
                        </m:r>
                      </m:sub>
                      <m:sup>
                        <m:r>
                          <a:rPr lang="en-US" sz="2400" i="1" smtClean="0">
                            <a:latin typeface="Cambria Math" panose="02040503050406030204" pitchFamily="18" charset="0"/>
                            <a:ea typeface="Cambria Math" panose="02040503050406030204" pitchFamily="18" charset="0"/>
                          </a:rPr>
                          <m:t>∞</m:t>
                        </m:r>
                      </m:sup>
                      <m:e>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sub>
                        </m:sSub>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𝑦</m:t>
                            </m:r>
                          </m:e>
                          <m:sup>
                            <m:r>
                              <a:rPr lang="en-IN" sz="2400" b="0" i="1" smtClean="0">
                                <a:latin typeface="Cambria Math" panose="02040503050406030204" pitchFamily="18" charset="0"/>
                              </a:rPr>
                              <m:t>𝑛</m:t>
                            </m:r>
                          </m:sup>
                        </m:sSup>
                      </m:e>
                    </m:nary>
                  </m:oMath>
                </a14:m>
                <a:endParaRPr lang="en-US" sz="2400" dirty="0"/>
              </a:p>
              <a:p>
                <a:r>
                  <a:rPr lang="en-US" sz="2400" dirty="0"/>
                  <a:t>by the change of variable y = x − c.</a:t>
                </a:r>
              </a:p>
              <a:p>
                <a:pPr marL="342900" indent="-342900">
                  <a:buFont typeface="Arial" panose="020B0604020202020204" pitchFamily="34" charset="0"/>
                  <a:buChar char="•"/>
                </a:pPr>
                <a:r>
                  <a:rPr lang="en-US" sz="2400" dirty="0"/>
                  <a:t> The interval of convergence for this series  will be an interval centered at c instead of 0.</a:t>
                </a:r>
              </a:p>
              <a:p>
                <a:endParaRPr lang="en-IN" dirty="0"/>
              </a:p>
            </p:txBody>
          </p:sp>
        </mc:Choice>
        <mc:Fallback xmlns="">
          <p:sp>
            <p:nvSpPr>
              <p:cNvPr id="7" name="TextBox 6">
                <a:extLst>
                  <a:ext uri="{FF2B5EF4-FFF2-40B4-BE49-F238E27FC236}">
                    <a16:creationId xmlns:a16="http://schemas.microsoft.com/office/drawing/2014/main" id="{D9C116DD-C7F5-3B7B-83D9-BFE8F1199D8C}"/>
                  </a:ext>
                </a:extLst>
              </p:cNvPr>
              <p:cNvSpPr txBox="1">
                <a:spLocks noRot="1" noChangeAspect="1" noMove="1" noResize="1" noEditPoints="1" noAdjustHandles="1" noChangeArrowheads="1" noChangeShapeType="1" noTextEdit="1"/>
              </p:cNvSpPr>
              <p:nvPr/>
            </p:nvSpPr>
            <p:spPr>
              <a:xfrm>
                <a:off x="1322438" y="668594"/>
                <a:ext cx="9547123" cy="5707973"/>
              </a:xfrm>
              <a:prstGeom prst="rect">
                <a:avLst/>
              </a:prstGeom>
              <a:blipFill>
                <a:blip r:embed="rId3"/>
                <a:stretch>
                  <a:fillRect l="-1022" t="-855"/>
                </a:stretch>
              </a:blipFill>
            </p:spPr>
            <p:txBody>
              <a:bodyPr/>
              <a:lstStyle/>
              <a:p>
                <a:r>
                  <a:rPr lang="en-IN">
                    <a:noFill/>
                  </a:rPr>
                  <a:t> </a:t>
                </a:r>
              </a:p>
            </p:txBody>
          </p:sp>
        </mc:Fallback>
      </mc:AlternateContent>
    </p:spTree>
    <p:extLst>
      <p:ext uri="{BB962C8B-B14F-4D97-AF65-F5344CB8AC3E}">
        <p14:creationId xmlns:p14="http://schemas.microsoft.com/office/powerpoint/2010/main" val="1294388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88EA2-DC00-7E4D-2491-CBCFA3794F2A}"/>
              </a:ext>
            </a:extLst>
          </p:cNvPr>
          <p:cNvSpPr>
            <a:spLocks noGrp="1"/>
          </p:cNvSpPr>
          <p:nvPr>
            <p:ph type="title"/>
          </p:nvPr>
        </p:nvSpPr>
        <p:spPr/>
        <p:txBody>
          <a:bodyPr/>
          <a:lstStyle/>
          <a:p>
            <a:endParaRPr lang="en-IN"/>
          </a:p>
        </p:txBody>
      </p:sp>
      <p:pic>
        <p:nvPicPr>
          <p:cNvPr id="5" name="Content Placeholder 4" descr="Textured background">
            <a:extLst>
              <a:ext uri="{FF2B5EF4-FFF2-40B4-BE49-F238E27FC236}">
                <a16:creationId xmlns:a16="http://schemas.microsoft.com/office/drawing/2014/main" id="{8863B2BE-8E54-62FA-FE34-F941A12581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1163D8D2-4ABC-04AE-1669-40C4389783D0}"/>
                  </a:ext>
                </a:extLst>
              </p:cNvPr>
              <p:cNvSpPr txBox="1"/>
              <p:nvPr/>
            </p:nvSpPr>
            <p:spPr>
              <a:xfrm>
                <a:off x="838200" y="821315"/>
                <a:ext cx="10225549" cy="5746894"/>
              </a:xfrm>
              <a:prstGeom prst="rect">
                <a:avLst/>
              </a:prstGeom>
              <a:noFill/>
            </p:spPr>
            <p:txBody>
              <a:bodyPr wrap="square" rtlCol="0">
                <a:spAutoFit/>
              </a:bodyPr>
              <a:lstStyle/>
              <a:p>
                <a:r>
                  <a:rPr lang="en-US" sz="2400" b="1" u="sng" dirty="0"/>
                  <a:t>Theorem:</a:t>
                </a:r>
              </a:p>
              <a:p>
                <a:pPr marL="285750" indent="-285750">
                  <a:buFont typeface="Arial" panose="020B0604020202020204" pitchFamily="34" charset="0"/>
                  <a:buChar char="•"/>
                </a:pPr>
                <a:r>
                  <a:rPr lang="en-US" sz="2400" dirty="0"/>
                  <a:t>For the power series </a:t>
                </a:r>
                <a14:m>
                  <m:oMath xmlns:m="http://schemas.openxmlformats.org/officeDocument/2006/math">
                    <m:nary>
                      <m:naryPr>
                        <m:chr m:val="∑"/>
                        <m:subHide m:val="on"/>
                        <m:supHide m:val="on"/>
                        <m:ctrlPr>
                          <a:rPr lang="en-US" sz="2400" i="1" smtClean="0">
                            <a:latin typeface="Cambria Math" panose="02040503050406030204" pitchFamily="18" charset="0"/>
                          </a:rPr>
                        </m:ctrlPr>
                      </m:naryPr>
                      <m:sub/>
                      <m:sup/>
                      <m:e>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sub>
                        </m:sSub>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𝑥</m:t>
                            </m:r>
                          </m:e>
                          <m:sup>
                            <m:r>
                              <a:rPr lang="en-IN" sz="2400" b="0" i="1" smtClean="0">
                                <a:latin typeface="Cambria Math" panose="02040503050406030204" pitchFamily="18" charset="0"/>
                              </a:rPr>
                              <m:t>𝑛</m:t>
                            </m:r>
                          </m:sup>
                        </m:sSup>
                        <m:r>
                          <a:rPr lang="en-IN" sz="2400" b="0" i="1" smtClean="0">
                            <a:latin typeface="Cambria Math" panose="02040503050406030204" pitchFamily="18" charset="0"/>
                          </a:rPr>
                          <m:t> </m:t>
                        </m:r>
                      </m:e>
                    </m:nary>
                  </m:oMath>
                </a14:m>
                <a:r>
                  <a:rPr lang="en-US" sz="2400" dirty="0"/>
                  <a:t>, let</a:t>
                </a:r>
              </a:p>
              <a:p>
                <a:endParaRPr lang="en-US" sz="2400" dirty="0"/>
              </a:p>
              <a:p>
                <a:r>
                  <a:rPr lang="en-US" sz="2400" dirty="0"/>
                  <a:t>			 β= </a:t>
                </a:r>
                <a:r>
                  <a:rPr lang="en-US" sz="2400" dirty="0" err="1"/>
                  <a:t>limsup</a:t>
                </a:r>
                <a14:m>
                  <m:oMath xmlns:m="http://schemas.openxmlformats.org/officeDocument/2006/math">
                    <m:sSup>
                      <m:sSupPr>
                        <m:ctrlPr>
                          <a:rPr lang="en-IN" sz="2400" i="1">
                            <a:latin typeface="Cambria Math" panose="02040503050406030204" pitchFamily="18" charset="0"/>
                          </a:rPr>
                        </m:ctrlPr>
                      </m:sSupPr>
                      <m:e>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IN" sz="2400" i="1">
                                    <a:latin typeface="Cambria Math" panose="02040503050406030204" pitchFamily="18" charset="0"/>
                                  </a:rPr>
                                  <m:t>𝑎</m:t>
                                </m:r>
                              </m:e>
                              <m:sub>
                                <m:r>
                                  <a:rPr lang="en-IN" sz="2400" i="1">
                                    <a:latin typeface="Cambria Math" panose="02040503050406030204" pitchFamily="18" charset="0"/>
                                  </a:rPr>
                                  <m:t>𝑛</m:t>
                                </m:r>
                              </m:sub>
                            </m:sSub>
                          </m:e>
                        </m:d>
                      </m:e>
                      <m:sup>
                        <m:f>
                          <m:fPr>
                            <m:ctrlPr>
                              <a:rPr lang="en-IN" sz="2400" b="0" i="1" smtClean="0">
                                <a:latin typeface="Cambria Math" panose="02040503050406030204" pitchFamily="18" charset="0"/>
                              </a:rPr>
                            </m:ctrlPr>
                          </m:fPr>
                          <m:num>
                            <m:r>
                              <a:rPr lang="en-IN" sz="2400" b="0" i="1" smtClean="0">
                                <a:latin typeface="Cambria Math" panose="02040503050406030204" pitchFamily="18" charset="0"/>
                              </a:rPr>
                              <m:t>1</m:t>
                            </m:r>
                          </m:num>
                          <m:den>
                            <m:r>
                              <a:rPr lang="en-IN" sz="2400" b="0" i="1" smtClean="0">
                                <a:latin typeface="Cambria Math" panose="02040503050406030204" pitchFamily="18" charset="0"/>
                              </a:rPr>
                              <m:t>𝑛</m:t>
                            </m:r>
                          </m:den>
                        </m:f>
                      </m:sup>
                    </m:sSup>
                  </m:oMath>
                </a14:m>
                <a:r>
                  <a:rPr lang="en-US" sz="2400" dirty="0"/>
                  <a:t>       &amp; R= </a:t>
                </a:r>
                <a14:m>
                  <m:oMath xmlns:m="http://schemas.openxmlformats.org/officeDocument/2006/math">
                    <m:f>
                      <m:fPr>
                        <m:ctrlPr>
                          <a:rPr lang="en-US" sz="2400" i="1" smtClean="0">
                            <a:latin typeface="Cambria Math" panose="02040503050406030204" pitchFamily="18" charset="0"/>
                          </a:rPr>
                        </m:ctrlPr>
                      </m:fPr>
                      <m:num>
                        <m:r>
                          <a:rPr lang="en-IN" sz="2400" b="0" i="1" smtClean="0">
                            <a:latin typeface="Cambria Math" panose="02040503050406030204" pitchFamily="18" charset="0"/>
                          </a:rPr>
                          <m:t>1</m:t>
                        </m:r>
                      </m:num>
                      <m:den>
                        <m:r>
                          <m:rPr>
                            <m:nor/>
                          </m:rPr>
                          <a:rPr lang="en-US" sz="2400" dirty="0"/>
                          <m:t>β</m:t>
                        </m:r>
                      </m:den>
                    </m:f>
                    <m:r>
                      <a:rPr lang="en-US" sz="2400" i="1" smtClean="0">
                        <a:latin typeface="Cambria Math" panose="02040503050406030204" pitchFamily="18" charset="0"/>
                      </a:rPr>
                      <m:t>.</m:t>
                    </m:r>
                  </m:oMath>
                </a14:m>
                <a:endParaRPr lang="en-US" sz="2400" dirty="0"/>
              </a:p>
              <a:p>
                <a:r>
                  <a:rPr lang="en-US" sz="2400" dirty="0"/>
                  <a:t>[If β = 0 we set R =+</a:t>
                </a:r>
                <a14:m>
                  <m:oMath xmlns:m="http://schemas.openxmlformats.org/officeDocument/2006/math">
                    <m:r>
                      <a:rPr lang="en-US" sz="2400" i="1" smtClean="0">
                        <a:latin typeface="Cambria Math" panose="02040503050406030204" pitchFamily="18" charset="0"/>
                        <a:ea typeface="Cambria Math" panose="02040503050406030204" pitchFamily="18" charset="0"/>
                      </a:rPr>
                      <m:t>∞</m:t>
                    </m:r>
                  </m:oMath>
                </a14:m>
                <a:r>
                  <a:rPr lang="en-US" sz="2400" dirty="0"/>
                  <a:t>, and if β = +</a:t>
                </a:r>
                <a14:m>
                  <m:oMath xmlns:m="http://schemas.openxmlformats.org/officeDocument/2006/math">
                    <m:r>
                      <a:rPr lang="en-US" sz="2400" i="1">
                        <a:latin typeface="Cambria Math" panose="02040503050406030204" pitchFamily="18" charset="0"/>
                        <a:ea typeface="Cambria Math" panose="02040503050406030204" pitchFamily="18" charset="0"/>
                      </a:rPr>
                      <m:t>∞</m:t>
                    </m:r>
                  </m:oMath>
                </a14:m>
                <a:r>
                  <a:rPr lang="en-US" sz="2400" dirty="0"/>
                  <a:t> we set R = 0.] Then,</a:t>
                </a:r>
              </a:p>
              <a:p>
                <a:r>
                  <a:rPr lang="en-US" sz="2400" dirty="0"/>
                  <a:t>(</a:t>
                </a:r>
                <a:r>
                  <a:rPr lang="en-US" sz="2400" dirty="0" err="1"/>
                  <a:t>i</a:t>
                </a:r>
                <a:r>
                  <a:rPr lang="en-US" sz="2400" dirty="0"/>
                  <a:t>) The power series converges for |x| &lt; R;</a:t>
                </a:r>
              </a:p>
              <a:p>
                <a:r>
                  <a:rPr lang="en-US" sz="2400" dirty="0"/>
                  <a:t>(ii) The power series diverges for |x| &gt; R.</a:t>
                </a:r>
              </a:p>
              <a:p>
                <a:pPr marL="285750" indent="-285750">
                  <a:buFont typeface="Arial" panose="020B0604020202020204" pitchFamily="34" charset="0"/>
                  <a:buChar char="•"/>
                </a:pPr>
                <a:r>
                  <a:rPr lang="en-US" sz="2400" dirty="0"/>
                  <a:t> R is called the radius of convergence for the power series. </a:t>
                </a:r>
              </a:p>
              <a:p>
                <a:pPr marL="285750" indent="-285750">
                  <a:buFont typeface="Arial" panose="020B0604020202020204" pitchFamily="34" charset="0"/>
                  <a:buChar char="•"/>
                </a:pPr>
                <a:r>
                  <a:rPr lang="en-US" sz="2400" dirty="0"/>
                  <a:t>Note that (</a:t>
                </a:r>
                <a:r>
                  <a:rPr lang="en-US" sz="2400" dirty="0" err="1"/>
                  <a:t>i</a:t>
                </a:r>
                <a:r>
                  <a:rPr lang="en-US" sz="2400" dirty="0"/>
                  <a:t>) is a vacuous statement if R = 0 and that (ii) is a vacuous statement if R = +</a:t>
                </a:r>
                <a14:m>
                  <m:oMath xmlns:m="http://schemas.openxmlformats.org/officeDocument/2006/math">
                    <m:r>
                      <a:rPr lang="en-US" sz="2400" i="1">
                        <a:latin typeface="Cambria Math" panose="02040503050406030204" pitchFamily="18" charset="0"/>
                        <a:ea typeface="Cambria Math" panose="02040503050406030204" pitchFamily="18" charset="0"/>
                      </a:rPr>
                      <m:t>∞</m:t>
                    </m:r>
                  </m:oMath>
                </a14:m>
                <a:r>
                  <a:rPr lang="en-US" sz="2400" dirty="0"/>
                  <a:t>.</a:t>
                </a:r>
              </a:p>
              <a:p>
                <a:r>
                  <a:rPr lang="en-US" sz="2400" dirty="0"/>
                  <a:t>(a) The power series converges for all x ∈ </a:t>
                </a:r>
                <a14:m>
                  <m:oMath xmlns:m="http://schemas.openxmlformats.org/officeDocument/2006/math">
                    <m:r>
                      <a:rPr lang="en-US" sz="2400" i="1">
                        <a:latin typeface="Cambria Math" panose="02040503050406030204" pitchFamily="18" charset="0"/>
                      </a:rPr>
                      <m:t>ℝ</m:t>
                    </m:r>
                  </m:oMath>
                </a14:m>
                <a:r>
                  <a:rPr lang="en-US" sz="2400" dirty="0"/>
                  <a:t>, when R= +</a:t>
                </a:r>
                <a14:m>
                  <m:oMath xmlns:m="http://schemas.openxmlformats.org/officeDocument/2006/math">
                    <m:r>
                      <a:rPr lang="en-US" sz="2400" i="1">
                        <a:latin typeface="Cambria Math" panose="02040503050406030204" pitchFamily="18" charset="0"/>
                        <a:ea typeface="Cambria Math" panose="02040503050406030204" pitchFamily="18" charset="0"/>
                      </a:rPr>
                      <m:t>∞</m:t>
                    </m:r>
                  </m:oMath>
                </a14:m>
                <a:r>
                  <a:rPr lang="en-US" sz="2400" dirty="0"/>
                  <a:t>.</a:t>
                </a:r>
              </a:p>
              <a:p>
                <a:r>
                  <a:rPr lang="en-US" sz="2400" dirty="0"/>
                  <a:t>(b) The power series converges only for x = 0, when R=0.</a:t>
                </a:r>
              </a:p>
              <a:p>
                <a:r>
                  <a:rPr lang="en-US" sz="2400" dirty="0"/>
                  <a:t>(c) The power series converges for all x in some bounded interval</a:t>
                </a:r>
              </a:p>
              <a:p>
                <a:r>
                  <a:rPr lang="en-US" sz="2400" dirty="0"/>
                  <a:t>centered at 0( the interval may be open, half-open or closed), when 0&lt;R&lt; +</a:t>
                </a:r>
                <a14:m>
                  <m:oMath xmlns:m="http://schemas.openxmlformats.org/officeDocument/2006/math">
                    <m:r>
                      <a:rPr lang="en-US" sz="2400" i="1">
                        <a:latin typeface="Cambria Math" panose="02040503050406030204" pitchFamily="18" charset="0"/>
                        <a:ea typeface="Cambria Math" panose="02040503050406030204" pitchFamily="18" charset="0"/>
                      </a:rPr>
                      <m:t>∞</m:t>
                    </m:r>
                    <m:r>
                      <a:rPr lang="en-IN" sz="2400" b="0" i="1" smtClean="0">
                        <a:latin typeface="Cambria Math" panose="02040503050406030204" pitchFamily="18" charset="0"/>
                        <a:ea typeface="Cambria Math" panose="02040503050406030204" pitchFamily="18" charset="0"/>
                      </a:rPr>
                      <m:t>.</m:t>
                    </m:r>
                  </m:oMath>
                </a14:m>
                <a:endParaRPr lang="en-IN" sz="2400" b="0" dirty="0">
                  <a:ea typeface="Cambria Math" panose="02040503050406030204" pitchFamily="18" charset="0"/>
                </a:endParaRPr>
              </a:p>
              <a:p>
                <a:endParaRPr lang="en-US" dirty="0"/>
              </a:p>
            </p:txBody>
          </p:sp>
        </mc:Choice>
        <mc:Fallback>
          <p:sp>
            <p:nvSpPr>
              <p:cNvPr id="6" name="TextBox 5">
                <a:extLst>
                  <a:ext uri="{FF2B5EF4-FFF2-40B4-BE49-F238E27FC236}">
                    <a16:creationId xmlns:a16="http://schemas.microsoft.com/office/drawing/2014/main" id="{1163D8D2-4ABC-04AE-1669-40C4389783D0}"/>
                  </a:ext>
                </a:extLst>
              </p:cNvPr>
              <p:cNvSpPr txBox="1">
                <a:spLocks noRot="1" noChangeAspect="1" noMove="1" noResize="1" noEditPoints="1" noAdjustHandles="1" noChangeArrowheads="1" noChangeShapeType="1" noTextEdit="1"/>
              </p:cNvSpPr>
              <p:nvPr/>
            </p:nvSpPr>
            <p:spPr>
              <a:xfrm>
                <a:off x="838200" y="821315"/>
                <a:ext cx="10225549" cy="5746894"/>
              </a:xfrm>
              <a:prstGeom prst="rect">
                <a:avLst/>
              </a:prstGeom>
              <a:blipFill>
                <a:blip r:embed="rId3"/>
                <a:stretch>
                  <a:fillRect l="-954" t="-4140" r="-775"/>
                </a:stretch>
              </a:blipFill>
            </p:spPr>
            <p:txBody>
              <a:bodyPr/>
              <a:lstStyle/>
              <a:p>
                <a:r>
                  <a:rPr lang="en-IN">
                    <a:noFill/>
                  </a:rPr>
                  <a:t> </a:t>
                </a:r>
              </a:p>
            </p:txBody>
          </p:sp>
        </mc:Fallback>
      </mc:AlternateContent>
    </p:spTree>
    <p:extLst>
      <p:ext uri="{BB962C8B-B14F-4D97-AF65-F5344CB8AC3E}">
        <p14:creationId xmlns:p14="http://schemas.microsoft.com/office/powerpoint/2010/main" val="2937712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1CD94-45A0-404A-832B-4F835DA55AC4}"/>
              </a:ext>
            </a:extLst>
          </p:cNvPr>
          <p:cNvSpPr>
            <a:spLocks noGrp="1"/>
          </p:cNvSpPr>
          <p:nvPr>
            <p:ph type="title"/>
          </p:nvPr>
        </p:nvSpPr>
        <p:spPr/>
        <p:txBody>
          <a:bodyPr/>
          <a:lstStyle/>
          <a:p>
            <a:endParaRPr lang="en-IN"/>
          </a:p>
        </p:txBody>
      </p:sp>
      <p:pic>
        <p:nvPicPr>
          <p:cNvPr id="5" name="Content Placeholder 4" descr="Textured background">
            <a:extLst>
              <a:ext uri="{FF2B5EF4-FFF2-40B4-BE49-F238E27FC236}">
                <a16:creationId xmlns:a16="http://schemas.microsoft.com/office/drawing/2014/main" id="{7FBE8F5A-1A15-1977-B262-CFC57CF3B2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C097516-5A30-137F-3490-85415C7EF901}"/>
                  </a:ext>
                </a:extLst>
              </p:cNvPr>
              <p:cNvSpPr txBox="1"/>
              <p:nvPr/>
            </p:nvSpPr>
            <p:spPr>
              <a:xfrm>
                <a:off x="1789471" y="943897"/>
                <a:ext cx="9065342" cy="4824847"/>
              </a:xfrm>
              <a:prstGeom prst="rect">
                <a:avLst/>
              </a:prstGeom>
              <a:noFill/>
            </p:spPr>
            <p:txBody>
              <a:bodyPr wrap="square" rtlCol="0">
                <a:spAutoFit/>
              </a:bodyPr>
              <a:lstStyle/>
              <a:p>
                <a:r>
                  <a:rPr lang="en-US" sz="2400" b="1" u="sng" dirty="0"/>
                  <a:t>Proof:</a:t>
                </a:r>
              </a:p>
              <a:p>
                <a:r>
                  <a:rPr lang="en-US" sz="2400" dirty="0"/>
                  <a:t>For each x ∈ </a:t>
                </a:r>
                <a14:m>
                  <m:oMath xmlns:m="http://schemas.openxmlformats.org/officeDocument/2006/math">
                    <m:r>
                      <a:rPr lang="en-US" sz="2400" i="1">
                        <a:latin typeface="Cambria Math" panose="02040503050406030204" pitchFamily="18" charset="0"/>
                      </a:rPr>
                      <m:t>ℝ</m:t>
                    </m:r>
                  </m:oMath>
                </a14:m>
                <a:r>
                  <a:rPr lang="en-US" sz="2400" dirty="0"/>
                  <a:t>, let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𝛼</m:t>
                        </m:r>
                      </m:e>
                      <m:sub>
                        <m:r>
                          <a:rPr lang="en-IN" sz="2400" i="1">
                            <a:latin typeface="Cambria Math" panose="02040503050406030204" pitchFamily="18" charset="0"/>
                          </a:rPr>
                          <m:t>𝑥</m:t>
                        </m:r>
                      </m:sub>
                    </m:sSub>
                  </m:oMath>
                </a14:m>
                <a:r>
                  <a:rPr lang="en-US" sz="2400" dirty="0"/>
                  <a:t> = </a:t>
                </a:r>
                <a:r>
                  <a:rPr lang="en-US" sz="2400" dirty="0" err="1"/>
                  <a:t>limsup</a:t>
                </a:r>
                <a14:m>
                  <m:oMath xmlns:m="http://schemas.openxmlformats.org/officeDocument/2006/math">
                    <m:sSup>
                      <m:sSupPr>
                        <m:ctrlPr>
                          <a:rPr lang="en-US" sz="2400" i="1">
                            <a:latin typeface="Cambria Math" panose="02040503050406030204" pitchFamily="18" charset="0"/>
                          </a:rPr>
                        </m:ctrlPr>
                      </m:sSupPr>
                      <m:e>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IN" sz="2400" i="1">
                                    <a:latin typeface="Cambria Math" panose="02040503050406030204" pitchFamily="18" charset="0"/>
                                  </a:rPr>
                                  <m:t>𝑎</m:t>
                                </m:r>
                              </m:e>
                              <m:sub>
                                <m:r>
                                  <a:rPr lang="en-IN" sz="2400" i="1">
                                    <a:latin typeface="Cambria Math" panose="02040503050406030204" pitchFamily="18" charset="0"/>
                                  </a:rPr>
                                  <m:t>𝑛</m:t>
                                </m:r>
                              </m:sub>
                            </m:sSub>
                            <m:sSup>
                              <m:sSupPr>
                                <m:ctrlPr>
                                  <a:rPr lang="en-IN" sz="2400" i="1">
                                    <a:latin typeface="Cambria Math" panose="02040503050406030204" pitchFamily="18" charset="0"/>
                                  </a:rPr>
                                </m:ctrlPr>
                              </m:sSupPr>
                              <m:e>
                                <m:r>
                                  <a:rPr lang="en-IN" sz="2400" i="1">
                                    <a:latin typeface="Cambria Math" panose="02040503050406030204" pitchFamily="18" charset="0"/>
                                  </a:rPr>
                                  <m:t>𝑥</m:t>
                                </m:r>
                              </m:e>
                              <m:sup>
                                <m:r>
                                  <a:rPr lang="en-IN" sz="2400" i="1">
                                    <a:latin typeface="Cambria Math" panose="02040503050406030204" pitchFamily="18" charset="0"/>
                                  </a:rPr>
                                  <m:t>𝑛</m:t>
                                </m:r>
                              </m:sup>
                            </m:sSup>
                          </m:e>
                        </m:d>
                      </m:e>
                      <m:sup>
                        <m:f>
                          <m:fPr>
                            <m:ctrlPr>
                              <a:rPr lang="en-IN" sz="2400" i="1">
                                <a:latin typeface="Cambria Math" panose="02040503050406030204" pitchFamily="18" charset="0"/>
                              </a:rPr>
                            </m:ctrlPr>
                          </m:fPr>
                          <m:num>
                            <m:r>
                              <a:rPr lang="en-IN" sz="2400" i="1">
                                <a:latin typeface="Cambria Math" panose="02040503050406030204" pitchFamily="18" charset="0"/>
                              </a:rPr>
                              <m:t>1</m:t>
                            </m:r>
                          </m:num>
                          <m:den>
                            <m:r>
                              <a:rPr lang="en-IN" sz="2400" i="1">
                                <a:latin typeface="Cambria Math" panose="02040503050406030204" pitchFamily="18" charset="0"/>
                              </a:rPr>
                              <m:t>𝑛</m:t>
                            </m:r>
                          </m:den>
                        </m:f>
                      </m:sup>
                    </m:sSup>
                    <m:r>
                      <a:rPr lang="en-IN" sz="2400">
                        <a:latin typeface="Cambria Math" panose="02040503050406030204" pitchFamily="18" charset="0"/>
                      </a:rPr>
                      <m:t>=</m:t>
                    </m:r>
                  </m:oMath>
                </a14:m>
                <a:r>
                  <a:rPr lang="en-US" sz="2400" dirty="0"/>
                  <a:t>limsup</a:t>
                </a:r>
                <a14:m>
                  <m:oMath xmlns:m="http://schemas.openxmlformats.org/officeDocument/2006/math">
                    <m:d>
                      <m:dPr>
                        <m:begChr m:val="|"/>
                        <m:endChr m:val="|"/>
                        <m:ctrlPr>
                          <a:rPr lang="en-US" sz="2400" i="1" dirty="0">
                            <a:latin typeface="Cambria Math" panose="02040503050406030204" pitchFamily="18" charset="0"/>
                          </a:rPr>
                        </m:ctrlPr>
                      </m:dPr>
                      <m:e>
                        <m:r>
                          <a:rPr lang="en-IN" sz="2400" i="1" dirty="0">
                            <a:latin typeface="Cambria Math" panose="02040503050406030204" pitchFamily="18" charset="0"/>
                          </a:rPr>
                          <m:t>𝑥</m:t>
                        </m:r>
                      </m:e>
                    </m:d>
                    <m:sSup>
                      <m:sSupPr>
                        <m:ctrlPr>
                          <a:rPr lang="en-US" sz="2400" i="1" dirty="0">
                            <a:latin typeface="Cambria Math" panose="02040503050406030204" pitchFamily="18" charset="0"/>
                          </a:rPr>
                        </m:ctrlPr>
                      </m:sSupPr>
                      <m:e>
                        <m:d>
                          <m:dPr>
                            <m:begChr m:val="|"/>
                            <m:endChr m:val="|"/>
                            <m:ctrlPr>
                              <a:rPr lang="en-US" sz="2400" i="1" dirty="0">
                                <a:latin typeface="Cambria Math" panose="02040503050406030204" pitchFamily="18" charset="0"/>
                              </a:rPr>
                            </m:ctrlPr>
                          </m:dPr>
                          <m:e>
                            <m:sSub>
                              <m:sSubPr>
                                <m:ctrlPr>
                                  <a:rPr lang="en-US" sz="2400" i="1" dirty="0">
                                    <a:latin typeface="Cambria Math" panose="02040503050406030204" pitchFamily="18" charset="0"/>
                                  </a:rPr>
                                </m:ctrlPr>
                              </m:sSubPr>
                              <m:e>
                                <m:r>
                                  <a:rPr lang="en-IN" sz="2400" i="1" dirty="0">
                                    <a:latin typeface="Cambria Math" panose="02040503050406030204" pitchFamily="18" charset="0"/>
                                  </a:rPr>
                                  <m:t>𝑎</m:t>
                                </m:r>
                              </m:e>
                              <m:sub>
                                <m:r>
                                  <a:rPr lang="en-IN" sz="2400" i="1" dirty="0">
                                    <a:latin typeface="Cambria Math" panose="02040503050406030204" pitchFamily="18" charset="0"/>
                                  </a:rPr>
                                  <m:t>𝑛</m:t>
                                </m:r>
                              </m:sub>
                            </m:sSub>
                          </m:e>
                        </m:d>
                      </m:e>
                      <m:sup>
                        <m:f>
                          <m:fPr>
                            <m:ctrlPr>
                              <a:rPr lang="en-IN" sz="2400" i="1" dirty="0">
                                <a:latin typeface="Cambria Math" panose="02040503050406030204" pitchFamily="18" charset="0"/>
                              </a:rPr>
                            </m:ctrlPr>
                          </m:fPr>
                          <m:num>
                            <m:r>
                              <a:rPr lang="en-IN" sz="2400" i="1" dirty="0">
                                <a:latin typeface="Cambria Math" panose="02040503050406030204" pitchFamily="18" charset="0"/>
                              </a:rPr>
                              <m:t>1</m:t>
                            </m:r>
                          </m:num>
                          <m:den>
                            <m:r>
                              <a:rPr lang="en-IN" sz="2400" i="1" dirty="0">
                                <a:latin typeface="Cambria Math" panose="02040503050406030204" pitchFamily="18" charset="0"/>
                              </a:rPr>
                              <m:t>𝑛</m:t>
                            </m:r>
                          </m:den>
                        </m:f>
                      </m:sup>
                    </m:sSup>
                    <m:r>
                      <a:rPr lang="en-IN" sz="2400" i="1" dirty="0">
                        <a:latin typeface="Cambria Math" panose="02040503050406030204" pitchFamily="18" charset="0"/>
                      </a:rPr>
                      <m:t>=</m:t>
                    </m:r>
                    <m:d>
                      <m:dPr>
                        <m:begChr m:val="|"/>
                        <m:endChr m:val="|"/>
                        <m:ctrlPr>
                          <a:rPr lang="en-IN" sz="2400" i="1" dirty="0">
                            <a:latin typeface="Cambria Math" panose="02040503050406030204" pitchFamily="18" charset="0"/>
                          </a:rPr>
                        </m:ctrlPr>
                      </m:dPr>
                      <m:e>
                        <m:r>
                          <a:rPr lang="en-IN" sz="2400" i="1" dirty="0">
                            <a:latin typeface="Cambria Math" panose="02040503050406030204" pitchFamily="18" charset="0"/>
                          </a:rPr>
                          <m:t>𝑥</m:t>
                        </m:r>
                      </m:e>
                    </m:d>
                    <m:r>
                      <a:rPr lang="en-IN" sz="2400" i="1" dirty="0">
                        <a:latin typeface="Cambria Math" panose="02040503050406030204" pitchFamily="18" charset="0"/>
                      </a:rPr>
                      <m:t>.</m:t>
                    </m:r>
                  </m:oMath>
                </a14:m>
                <a:r>
                  <a:rPr lang="en-US" sz="2400" dirty="0"/>
                  <a:t>limsup</a:t>
                </a:r>
                <a14:m>
                  <m:oMath xmlns:m="http://schemas.openxmlformats.org/officeDocument/2006/math">
                    <m:sSup>
                      <m:sSupPr>
                        <m:ctrlPr>
                          <a:rPr lang="en-US" sz="2400" i="1" dirty="0">
                            <a:latin typeface="Cambria Math" panose="02040503050406030204" pitchFamily="18" charset="0"/>
                          </a:rPr>
                        </m:ctrlPr>
                      </m:sSupPr>
                      <m:e>
                        <m:d>
                          <m:dPr>
                            <m:begChr m:val="|"/>
                            <m:endChr m:val="|"/>
                            <m:ctrlPr>
                              <a:rPr lang="en-US" sz="2400" i="1" dirty="0">
                                <a:latin typeface="Cambria Math" panose="02040503050406030204" pitchFamily="18" charset="0"/>
                              </a:rPr>
                            </m:ctrlPr>
                          </m:dPr>
                          <m:e>
                            <m:sSub>
                              <m:sSubPr>
                                <m:ctrlPr>
                                  <a:rPr lang="en-US" sz="2400" i="1" dirty="0">
                                    <a:latin typeface="Cambria Math" panose="02040503050406030204" pitchFamily="18" charset="0"/>
                                  </a:rPr>
                                </m:ctrlPr>
                              </m:sSubPr>
                              <m:e>
                                <m:r>
                                  <a:rPr lang="en-IN" sz="2400" i="1" dirty="0">
                                    <a:latin typeface="Cambria Math" panose="02040503050406030204" pitchFamily="18" charset="0"/>
                                  </a:rPr>
                                  <m:t>𝑎</m:t>
                                </m:r>
                              </m:e>
                              <m:sub>
                                <m:r>
                                  <a:rPr lang="en-IN" sz="2400" i="1" dirty="0">
                                    <a:latin typeface="Cambria Math" panose="02040503050406030204" pitchFamily="18" charset="0"/>
                                  </a:rPr>
                                  <m:t>𝑛</m:t>
                                </m:r>
                              </m:sub>
                            </m:sSub>
                          </m:e>
                        </m:d>
                      </m:e>
                      <m:sup>
                        <m:f>
                          <m:fPr>
                            <m:ctrlPr>
                              <a:rPr lang="en-IN" sz="2400" i="1" dirty="0">
                                <a:latin typeface="Cambria Math" panose="02040503050406030204" pitchFamily="18" charset="0"/>
                              </a:rPr>
                            </m:ctrlPr>
                          </m:fPr>
                          <m:num>
                            <m:r>
                              <a:rPr lang="en-IN" sz="2400" i="1" dirty="0">
                                <a:latin typeface="Cambria Math" panose="02040503050406030204" pitchFamily="18" charset="0"/>
                              </a:rPr>
                              <m:t>1</m:t>
                            </m:r>
                          </m:num>
                          <m:den>
                            <m:r>
                              <a:rPr lang="en-IN" sz="2400" i="1" dirty="0">
                                <a:latin typeface="Cambria Math" panose="02040503050406030204" pitchFamily="18" charset="0"/>
                              </a:rPr>
                              <m:t>𝑛</m:t>
                            </m:r>
                          </m:den>
                        </m:f>
                      </m:sup>
                    </m:sSup>
                    <m:r>
                      <a:rPr lang="en-IN" sz="2400" i="1" dirty="0">
                        <a:latin typeface="Cambria Math" panose="02040503050406030204" pitchFamily="18" charset="0"/>
                      </a:rPr>
                      <m:t>=</m:t>
                    </m:r>
                    <m:r>
                      <m:rPr>
                        <m:nor/>
                      </m:rPr>
                      <a:rPr lang="en-US" sz="2400" dirty="0"/>
                      <m:t>β</m:t>
                    </m:r>
                    <m:d>
                      <m:dPr>
                        <m:begChr m:val="|"/>
                        <m:endChr m:val="|"/>
                        <m:ctrlPr>
                          <a:rPr lang="en-US" sz="2400" i="1" dirty="0">
                            <a:latin typeface="Cambria Math" panose="02040503050406030204" pitchFamily="18" charset="0"/>
                          </a:rPr>
                        </m:ctrlPr>
                      </m:dPr>
                      <m:e>
                        <m:r>
                          <a:rPr lang="en-IN" sz="2400" i="1" dirty="0">
                            <a:latin typeface="Cambria Math" panose="02040503050406030204" pitchFamily="18" charset="0"/>
                          </a:rPr>
                          <m:t>𝑥</m:t>
                        </m:r>
                      </m:e>
                    </m:d>
                  </m:oMath>
                </a14:m>
                <a:endParaRPr lang="en-US" sz="2400" dirty="0"/>
              </a:p>
              <a:p>
                <a:pPr marL="342900" indent="-342900">
                  <a:buFont typeface="Arial" panose="020B0604020202020204" pitchFamily="34" charset="0"/>
                  <a:buChar char="•"/>
                </a:pPr>
                <a:r>
                  <a:rPr lang="en-US" sz="2400" dirty="0"/>
                  <a:t>Case 1. Suppose 0 &lt;R&lt; +</a:t>
                </a:r>
                <a14:m>
                  <m:oMath xmlns:m="http://schemas.openxmlformats.org/officeDocument/2006/math">
                    <m:r>
                      <a:rPr lang="en-US" sz="2400" i="1">
                        <a:latin typeface="Cambria Math" panose="02040503050406030204" pitchFamily="18" charset="0"/>
                        <a:ea typeface="Cambria Math" panose="02040503050406030204" pitchFamily="18" charset="0"/>
                      </a:rPr>
                      <m:t>∞</m:t>
                    </m:r>
                  </m:oMath>
                </a14:m>
                <a:r>
                  <a:rPr lang="en-US" sz="2400" dirty="0"/>
                  <a:t> In this case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𝛼</m:t>
                        </m:r>
                      </m:e>
                      <m:sub>
                        <m:r>
                          <a:rPr lang="en-IN" sz="2400" i="1">
                            <a:latin typeface="Cambria Math" panose="02040503050406030204" pitchFamily="18" charset="0"/>
                          </a:rPr>
                          <m:t>𝑥</m:t>
                        </m:r>
                      </m:sub>
                    </m:sSub>
                  </m:oMath>
                </a14:m>
                <a:r>
                  <a:rPr lang="en-US" sz="2400" dirty="0"/>
                  <a:t> = β|x| =</a:t>
                </a:r>
                <a14:m>
                  <m:oMath xmlns:m="http://schemas.openxmlformats.org/officeDocument/2006/math">
                    <m:f>
                      <m:fPr>
                        <m:ctrlPr>
                          <a:rPr lang="en-US" sz="2400" i="1">
                            <a:latin typeface="Cambria Math" panose="02040503050406030204" pitchFamily="18" charset="0"/>
                          </a:rPr>
                        </m:ctrlPr>
                      </m:fPr>
                      <m:num>
                        <m:d>
                          <m:dPr>
                            <m:begChr m:val="|"/>
                            <m:endChr m:val="|"/>
                            <m:ctrlPr>
                              <a:rPr lang="en-US" sz="2400" i="1">
                                <a:latin typeface="Cambria Math" panose="02040503050406030204" pitchFamily="18" charset="0"/>
                              </a:rPr>
                            </m:ctrlPr>
                          </m:dPr>
                          <m:e>
                            <m:r>
                              <a:rPr lang="en-IN" sz="2400" i="1">
                                <a:latin typeface="Cambria Math" panose="02040503050406030204" pitchFamily="18" charset="0"/>
                              </a:rPr>
                              <m:t>𝑥</m:t>
                            </m:r>
                          </m:e>
                        </m:d>
                      </m:num>
                      <m:den>
                        <m:r>
                          <a:rPr lang="en-IN" sz="2400" i="1">
                            <a:latin typeface="Cambria Math" panose="02040503050406030204" pitchFamily="18" charset="0"/>
                          </a:rPr>
                          <m:t>𝑅</m:t>
                        </m:r>
                      </m:den>
                    </m:f>
                  </m:oMath>
                </a14:m>
                <a:r>
                  <a:rPr lang="en-US" sz="2400" dirty="0"/>
                  <a:t>.</a:t>
                </a:r>
              </a:p>
              <a:p>
                <a:r>
                  <a:rPr lang="en-US" sz="2400" dirty="0"/>
                  <a:t>If |x| &lt; R then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𝛼</m:t>
                        </m:r>
                      </m:e>
                      <m:sub>
                        <m:r>
                          <a:rPr lang="en-IN" sz="2400" i="1">
                            <a:latin typeface="Cambria Math" panose="02040503050406030204" pitchFamily="18" charset="0"/>
                          </a:rPr>
                          <m:t>𝑥</m:t>
                        </m:r>
                      </m:sub>
                    </m:sSub>
                  </m:oMath>
                </a14:m>
                <a:r>
                  <a:rPr lang="en-US" sz="2400" dirty="0"/>
                  <a:t> &lt; 1, so the series converges by the Root Test.</a:t>
                </a:r>
              </a:p>
              <a:p>
                <a:r>
                  <a:rPr lang="en-US" sz="2400" dirty="0"/>
                  <a:t>Likewise, if |x| &gt; R, then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𝛼</m:t>
                        </m:r>
                      </m:e>
                      <m:sub>
                        <m:r>
                          <a:rPr lang="en-IN" sz="2400" i="1">
                            <a:latin typeface="Cambria Math" panose="02040503050406030204" pitchFamily="18" charset="0"/>
                          </a:rPr>
                          <m:t>𝑥</m:t>
                        </m:r>
                      </m:sub>
                    </m:sSub>
                  </m:oMath>
                </a14:m>
                <a:r>
                  <a:rPr lang="en-US" sz="2400" dirty="0"/>
                  <a:t> &gt; 1 and the series diverges.</a:t>
                </a:r>
              </a:p>
              <a:p>
                <a:pPr marL="342900" indent="-342900">
                  <a:buFont typeface="Arial" panose="020B0604020202020204" pitchFamily="34" charset="0"/>
                  <a:buChar char="•"/>
                </a:pPr>
                <a:r>
                  <a:rPr lang="en-US" sz="2400" dirty="0"/>
                  <a:t>Case 2. Suppose R = +</a:t>
                </a:r>
                <a14:m>
                  <m:oMath xmlns:m="http://schemas.openxmlformats.org/officeDocument/2006/math">
                    <m:r>
                      <a:rPr lang="en-US" sz="2400" i="1">
                        <a:latin typeface="Cambria Math" panose="02040503050406030204" pitchFamily="18" charset="0"/>
                        <a:ea typeface="Cambria Math" panose="02040503050406030204" pitchFamily="18" charset="0"/>
                      </a:rPr>
                      <m:t>∞ </m:t>
                    </m:r>
                  </m:oMath>
                </a14:m>
                <a:r>
                  <a:rPr lang="en-US" sz="2400" dirty="0"/>
                  <a:t>Then β = 0 and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𝛼</m:t>
                        </m:r>
                      </m:e>
                      <m:sub>
                        <m:r>
                          <a:rPr lang="en-IN" sz="2400" i="1">
                            <a:latin typeface="Cambria Math" panose="02040503050406030204" pitchFamily="18" charset="0"/>
                          </a:rPr>
                          <m:t>𝑥</m:t>
                        </m:r>
                      </m:sub>
                    </m:sSub>
                  </m:oMath>
                </a14:m>
                <a:r>
                  <a:rPr lang="en-US" sz="2400" dirty="0"/>
                  <a:t> = 0 no matter what x is. Hence the power series converges for all x .</a:t>
                </a:r>
              </a:p>
              <a:p>
                <a:pPr marL="342900" indent="-342900">
                  <a:buFont typeface="Arial" panose="020B0604020202020204" pitchFamily="34" charset="0"/>
                  <a:buChar char="•"/>
                </a:pPr>
                <a:r>
                  <a:rPr lang="en-US" sz="2400" dirty="0"/>
                  <a:t>Case 3. Suppose R = 0. Then β = +</a:t>
                </a:r>
                <a14:m>
                  <m:oMath xmlns:m="http://schemas.openxmlformats.org/officeDocument/2006/math">
                    <m:r>
                      <a:rPr lang="en-US" sz="2400" i="1">
                        <a:latin typeface="Cambria Math" panose="02040503050406030204" pitchFamily="18" charset="0"/>
                        <a:ea typeface="Cambria Math" panose="02040503050406030204" pitchFamily="18" charset="0"/>
                      </a:rPr>
                      <m:t>∞</m:t>
                    </m:r>
                    <m:r>
                      <a:rPr lang="en-IN" sz="2400">
                        <a:latin typeface="Cambria Math" panose="02040503050406030204" pitchFamily="18" charset="0"/>
                        <a:ea typeface="Cambria Math" panose="02040503050406030204" pitchFamily="18" charset="0"/>
                      </a:rPr>
                      <m:t> </m:t>
                    </m:r>
                  </m:oMath>
                </a14:m>
                <a:r>
                  <a:rPr lang="en-US" sz="2400" dirty="0"/>
                  <a:t>and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𝛼</m:t>
                        </m:r>
                      </m:e>
                      <m:sub>
                        <m:r>
                          <a:rPr lang="en-IN" sz="2400" i="1">
                            <a:latin typeface="Cambria Math" panose="02040503050406030204" pitchFamily="18" charset="0"/>
                          </a:rPr>
                          <m:t>𝑥</m:t>
                        </m:r>
                      </m:sub>
                    </m:sSub>
                  </m:oMath>
                </a14:m>
                <a:r>
                  <a:rPr lang="en-US" sz="2400" dirty="0"/>
                  <a:t> = +</a:t>
                </a:r>
                <a14:m>
                  <m:oMath xmlns:m="http://schemas.openxmlformats.org/officeDocument/2006/math">
                    <m:r>
                      <a:rPr lang="en-US" sz="2400" i="1">
                        <a:latin typeface="Cambria Math" panose="02040503050406030204" pitchFamily="18" charset="0"/>
                        <a:ea typeface="Cambria Math" panose="02040503050406030204" pitchFamily="18" charset="0"/>
                      </a:rPr>
                      <m:t>∞</m:t>
                    </m:r>
                  </m:oMath>
                </a14:m>
                <a:r>
                  <a:rPr lang="en-US" sz="2400" dirty="0"/>
                  <a:t> for </a:t>
                </a:r>
                <a14:m>
                  <m:oMath xmlns:m="http://schemas.openxmlformats.org/officeDocument/2006/math">
                    <m:r>
                      <a:rPr lang="en-IN" sz="2400" i="1">
                        <a:latin typeface="Cambria Math" panose="02040503050406030204" pitchFamily="18" charset="0"/>
                      </a:rPr>
                      <m:t>𝑥</m:t>
                    </m:r>
                    <m:r>
                      <a:rPr lang="en-IN" sz="2400" i="1">
                        <a:latin typeface="Cambria Math" panose="02040503050406030204" pitchFamily="18" charset="0"/>
                        <a:ea typeface="Cambria Math" panose="02040503050406030204" pitchFamily="18" charset="0"/>
                      </a:rPr>
                      <m:t>≠0.</m:t>
                    </m:r>
                  </m:oMath>
                </a14:m>
                <a:endParaRPr lang="en-US" sz="2400" dirty="0"/>
              </a:p>
              <a:p>
                <a:r>
                  <a:rPr lang="en-US" sz="2400" dirty="0"/>
                  <a:t>Thus by the Root Test the series diverges for </a:t>
                </a:r>
                <a14:m>
                  <m:oMath xmlns:m="http://schemas.openxmlformats.org/officeDocument/2006/math">
                    <m:r>
                      <a:rPr lang="en-IN" sz="2400" i="1">
                        <a:latin typeface="Cambria Math" panose="02040503050406030204" pitchFamily="18" charset="0"/>
                      </a:rPr>
                      <m:t>𝑥</m:t>
                    </m:r>
                    <m:r>
                      <a:rPr lang="en-IN" sz="2400" i="1">
                        <a:latin typeface="Cambria Math" panose="02040503050406030204" pitchFamily="18" charset="0"/>
                        <a:ea typeface="Cambria Math" panose="02040503050406030204" pitchFamily="18" charset="0"/>
                      </a:rPr>
                      <m:t>≠0.</m:t>
                    </m:r>
                  </m:oMath>
                </a14:m>
                <a:endParaRPr lang="en-US" sz="2400" dirty="0"/>
              </a:p>
              <a:p>
                <a:r>
                  <a:rPr lang="en-US" sz="2400" dirty="0"/>
                  <a:t>(if </a:t>
                </a:r>
                <a:r>
                  <a:rPr lang="en-US" sz="2400" dirty="0" err="1"/>
                  <a:t>lim</a:t>
                </a:r>
                <a:r>
                  <a:rPr lang="en-US" sz="2400" dirty="0"/>
                  <a:t> </a:t>
                </a:r>
                <a14:m>
                  <m:oMath xmlns:m="http://schemas.openxmlformats.org/officeDocument/2006/math">
                    <m:d>
                      <m:dPr>
                        <m:begChr m:val="|"/>
                        <m:endChr m:val="|"/>
                        <m:ctrlPr>
                          <a:rPr lang="en-US" sz="2400" i="1">
                            <a:latin typeface="Cambria Math" panose="02040503050406030204" pitchFamily="18" charset="0"/>
                          </a:rPr>
                        </m:ctrlPr>
                      </m:dPr>
                      <m:e>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IN" sz="2400" i="1">
                                    <a:latin typeface="Cambria Math" panose="02040503050406030204" pitchFamily="18" charset="0"/>
                                  </a:rPr>
                                  <m:t>𝑎</m:t>
                                </m:r>
                              </m:e>
                              <m:sub>
                                <m:r>
                                  <a:rPr lang="en-IN" sz="2400" i="1">
                                    <a:latin typeface="Cambria Math" panose="02040503050406030204" pitchFamily="18" charset="0"/>
                                  </a:rPr>
                                  <m:t>𝑛</m:t>
                                </m:r>
                                <m:r>
                                  <a:rPr lang="en-IN" sz="2400" i="1">
                                    <a:latin typeface="Cambria Math" panose="02040503050406030204" pitchFamily="18" charset="0"/>
                                  </a:rPr>
                                  <m:t>+1</m:t>
                                </m:r>
                              </m:sub>
                            </m:sSub>
                          </m:num>
                          <m:den>
                            <m:sSub>
                              <m:sSubPr>
                                <m:ctrlPr>
                                  <a:rPr lang="en-US" sz="2400" i="1">
                                    <a:latin typeface="Cambria Math" panose="02040503050406030204" pitchFamily="18" charset="0"/>
                                  </a:rPr>
                                </m:ctrlPr>
                              </m:sSubPr>
                              <m:e>
                                <m:r>
                                  <a:rPr lang="en-IN" sz="2400" i="1">
                                    <a:latin typeface="Cambria Math" panose="02040503050406030204" pitchFamily="18" charset="0"/>
                                  </a:rPr>
                                  <m:t>𝑎</m:t>
                                </m:r>
                              </m:e>
                              <m:sub>
                                <m:r>
                                  <a:rPr lang="en-IN" sz="2400" i="1">
                                    <a:latin typeface="Cambria Math" panose="02040503050406030204" pitchFamily="18" charset="0"/>
                                  </a:rPr>
                                  <m:t>𝑛</m:t>
                                </m:r>
                              </m:sub>
                            </m:sSub>
                          </m:den>
                        </m:f>
                      </m:e>
                    </m:d>
                  </m:oMath>
                </a14:m>
                <a:r>
                  <a:rPr lang="en-US" sz="2400" dirty="0"/>
                  <a:t>exists, then this limit equals β)</a:t>
                </a:r>
              </a:p>
            </p:txBody>
          </p:sp>
        </mc:Choice>
        <mc:Fallback xmlns="">
          <p:sp>
            <p:nvSpPr>
              <p:cNvPr id="6" name="TextBox 5">
                <a:extLst>
                  <a:ext uri="{FF2B5EF4-FFF2-40B4-BE49-F238E27FC236}">
                    <a16:creationId xmlns:a16="http://schemas.microsoft.com/office/drawing/2014/main" id="{FC097516-5A30-137F-3490-85415C7EF901}"/>
                  </a:ext>
                </a:extLst>
              </p:cNvPr>
              <p:cNvSpPr txBox="1">
                <a:spLocks noRot="1" noChangeAspect="1" noMove="1" noResize="1" noEditPoints="1" noAdjustHandles="1" noChangeArrowheads="1" noChangeShapeType="1" noTextEdit="1"/>
              </p:cNvSpPr>
              <p:nvPr/>
            </p:nvSpPr>
            <p:spPr>
              <a:xfrm>
                <a:off x="1789471" y="943897"/>
                <a:ext cx="9065342" cy="4824847"/>
              </a:xfrm>
              <a:prstGeom prst="rect">
                <a:avLst/>
              </a:prstGeom>
              <a:blipFill>
                <a:blip r:embed="rId3"/>
                <a:stretch>
                  <a:fillRect l="-1076" t="-1011"/>
                </a:stretch>
              </a:blipFill>
            </p:spPr>
            <p:txBody>
              <a:bodyPr/>
              <a:lstStyle/>
              <a:p>
                <a:r>
                  <a:rPr lang="en-IN">
                    <a:noFill/>
                  </a:rPr>
                  <a:t> </a:t>
                </a:r>
              </a:p>
            </p:txBody>
          </p:sp>
        </mc:Fallback>
      </mc:AlternateContent>
    </p:spTree>
    <p:extLst>
      <p:ext uri="{BB962C8B-B14F-4D97-AF65-F5344CB8AC3E}">
        <p14:creationId xmlns:p14="http://schemas.microsoft.com/office/powerpoint/2010/main" val="1805551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42F02-F941-5AF7-A7C6-792C7A5327AE}"/>
              </a:ext>
            </a:extLst>
          </p:cNvPr>
          <p:cNvSpPr>
            <a:spLocks noGrp="1"/>
          </p:cNvSpPr>
          <p:nvPr>
            <p:ph type="title"/>
          </p:nvPr>
        </p:nvSpPr>
        <p:spPr/>
        <p:txBody>
          <a:bodyPr/>
          <a:lstStyle/>
          <a:p>
            <a:endParaRPr lang="en-IN"/>
          </a:p>
        </p:txBody>
      </p:sp>
      <p:sp>
        <p:nvSpPr>
          <p:cNvPr id="12" name="Content Placeholder 11">
            <a:extLst>
              <a:ext uri="{FF2B5EF4-FFF2-40B4-BE49-F238E27FC236}">
                <a16:creationId xmlns:a16="http://schemas.microsoft.com/office/drawing/2014/main" id="{0205E323-67D0-2647-71F8-610F1DFAA208}"/>
              </a:ext>
            </a:extLst>
          </p:cNvPr>
          <p:cNvSpPr>
            <a:spLocks noGrp="1"/>
          </p:cNvSpPr>
          <p:nvPr>
            <p:ph idx="1"/>
          </p:nvPr>
        </p:nvSpPr>
        <p:spPr/>
        <p:txBody>
          <a:bodyPr/>
          <a:lstStyle/>
          <a:p>
            <a:endParaRPr lang="en-IN" dirty="0"/>
          </a:p>
        </p:txBody>
      </p:sp>
      <p:sp>
        <p:nvSpPr>
          <p:cNvPr id="13" name="Rectangle 12">
            <a:extLst>
              <a:ext uri="{FF2B5EF4-FFF2-40B4-BE49-F238E27FC236}">
                <a16:creationId xmlns:a16="http://schemas.microsoft.com/office/drawing/2014/main" id="{7971C929-1A28-894A-A612-0B755DC87D29}"/>
              </a:ext>
            </a:extLst>
          </p:cNvPr>
          <p:cNvSpPr/>
          <p:nvPr/>
        </p:nvSpPr>
        <p:spPr>
          <a:xfrm>
            <a:off x="0" y="0"/>
            <a:ext cx="12192000"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Untitled video - Made with Clipchamp         2">
            <a:hlinkClick r:id="" action="ppaction://media"/>
            <a:extLst>
              <a:ext uri="{FF2B5EF4-FFF2-40B4-BE49-F238E27FC236}">
                <a16:creationId xmlns:a16="http://schemas.microsoft.com/office/drawing/2014/main" id="{025CDC12-3A40-D3B4-9F5B-90DF88D6C2A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17343" y="0"/>
            <a:ext cx="6174658" cy="6858000"/>
          </a:xfrm>
          <a:prstGeom prst="rect">
            <a:avLst/>
          </a:prstGeom>
        </p:spPr>
      </p:pic>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C1AAE883-B75F-6C57-B8BC-36BE5EDC3C3A}"/>
                  </a:ext>
                </a:extLst>
              </p:cNvPr>
              <p:cNvSpPr txBox="1"/>
              <p:nvPr/>
            </p:nvSpPr>
            <p:spPr>
              <a:xfrm>
                <a:off x="838200" y="884903"/>
                <a:ext cx="4589206" cy="5040419"/>
              </a:xfrm>
              <a:prstGeom prst="rect">
                <a:avLst/>
              </a:prstGeom>
              <a:noFill/>
            </p:spPr>
            <p:txBody>
              <a:bodyPr wrap="square" rtlCol="0">
                <a:spAutoFit/>
              </a:bodyPr>
              <a:lstStyle/>
              <a:p>
                <a:pPr marL="342900" indent="-342900">
                  <a:buFont typeface="Arial" panose="020B0604020202020204" pitchFamily="34" charset="0"/>
                  <a:buChar char="•"/>
                </a:pPr>
                <a:r>
                  <a:rPr lang="en-US" sz="2400" dirty="0"/>
                  <a:t>Consider </a:t>
                </a:r>
              </a:p>
              <a:p>
                <a:r>
                  <a:rPr lang="en-US" sz="2400" dirty="0"/>
                  <a:t>    	      </a:t>
                </a:r>
                <a14:m>
                  <m:oMath xmlns:m="http://schemas.openxmlformats.org/officeDocument/2006/math">
                    <m:nary>
                      <m:naryPr>
                        <m:chr m:val="∑"/>
                        <m:ctrlPr>
                          <a:rPr lang="en-US" sz="2400" i="1" smtClean="0">
                            <a:latin typeface="Cambria Math" panose="02040503050406030204" pitchFamily="18" charset="0"/>
                          </a:rPr>
                        </m:ctrlPr>
                      </m:naryPr>
                      <m:sub>
                        <m:r>
                          <m:rPr>
                            <m:brk m:alnAt="23"/>
                          </m:rPr>
                          <a:rPr lang="en-IN" sz="2400" b="0" i="1" smtClean="0">
                            <a:latin typeface="Cambria Math" panose="02040503050406030204" pitchFamily="18" charset="0"/>
                          </a:rPr>
                          <m:t>𝑛</m:t>
                        </m:r>
                        <m:r>
                          <a:rPr lang="en-IN" sz="2400" b="0" i="1" smtClean="0">
                            <a:latin typeface="Cambria Math" panose="02040503050406030204" pitchFamily="18" charset="0"/>
                          </a:rPr>
                          <m:t>=0</m:t>
                        </m:r>
                      </m:sub>
                      <m:sup>
                        <m:r>
                          <a:rPr lang="en-US" sz="2400" i="1" smtClean="0">
                            <a:latin typeface="Cambria Math" panose="02040503050406030204" pitchFamily="18" charset="0"/>
                            <a:ea typeface="Cambria Math" panose="02040503050406030204" pitchFamily="18" charset="0"/>
                          </a:rPr>
                          <m:t>∞</m:t>
                        </m:r>
                      </m:sup>
                      <m:e>
                        <m:f>
                          <m:fPr>
                            <m:ctrlPr>
                              <a:rPr lang="en-US" sz="2400" i="1" smtClean="0">
                                <a:latin typeface="Cambria Math" panose="02040503050406030204" pitchFamily="18" charset="0"/>
                              </a:rPr>
                            </m:ctrlPr>
                          </m:fPr>
                          <m:num>
                            <m:sSup>
                              <m:sSupPr>
                                <m:ctrlPr>
                                  <a:rPr lang="en-IN" sz="2400" b="0" i="1" smtClean="0">
                                    <a:latin typeface="Cambria Math" panose="02040503050406030204" pitchFamily="18" charset="0"/>
                                  </a:rPr>
                                </m:ctrlPr>
                              </m:sSupPr>
                              <m:e>
                                <m:r>
                                  <a:rPr lang="en-IN" sz="2400" b="0" i="1" smtClean="0">
                                    <a:latin typeface="Cambria Math" panose="02040503050406030204" pitchFamily="18" charset="0"/>
                                  </a:rPr>
                                  <m:t>𝑥</m:t>
                                </m:r>
                              </m:e>
                              <m:sup>
                                <m:r>
                                  <a:rPr lang="en-IN" sz="2400" b="0" i="1" smtClean="0">
                                    <a:latin typeface="Cambria Math" panose="02040503050406030204" pitchFamily="18" charset="0"/>
                                  </a:rPr>
                                  <m:t>𝑛</m:t>
                                </m:r>
                              </m:sup>
                            </m:sSup>
                          </m:num>
                          <m:den>
                            <m:r>
                              <a:rPr lang="en-IN" sz="2400" b="0" i="1" smtClean="0">
                                <a:latin typeface="Cambria Math" panose="02040503050406030204" pitchFamily="18" charset="0"/>
                              </a:rPr>
                              <m:t>𝑛</m:t>
                            </m:r>
                            <m:r>
                              <a:rPr lang="en-IN" sz="2400" b="0" i="1" smtClean="0">
                                <a:latin typeface="Cambria Math" panose="02040503050406030204" pitchFamily="18" charset="0"/>
                              </a:rPr>
                              <m:t>!</m:t>
                            </m:r>
                          </m:den>
                        </m:f>
                        <m:r>
                          <a:rPr lang="en-IN" sz="2400" b="0" i="1" smtClean="0">
                            <a:latin typeface="Cambria Math" panose="02040503050406030204" pitchFamily="18" charset="0"/>
                          </a:rPr>
                          <m:t> </m:t>
                        </m:r>
                      </m:e>
                    </m:nary>
                  </m:oMath>
                </a14:m>
                <a:endParaRPr lang="en-US" sz="2400" dirty="0"/>
              </a:p>
              <a:p>
                <a:r>
                  <a:rPr lang="en-US" sz="2400" dirty="0"/>
                  <a:t>  </a:t>
                </a:r>
              </a:p>
              <a:p>
                <a14:m>
                  <m:oMath xmlns:m="http://schemas.openxmlformats.org/officeDocument/2006/math">
                    <m:r>
                      <a:rPr lang="en-US" sz="2400" i="1" smtClean="0">
                        <a:latin typeface="Cambria Math" panose="02040503050406030204" pitchFamily="18" charset="0"/>
                        <a:ea typeface="Cambria Math" panose="02040503050406030204" pitchFamily="18" charset="0"/>
                      </a:rPr>
                      <m:t>⇒</m:t>
                    </m:r>
                  </m:oMath>
                </a14:m>
                <a:r>
                  <a:rPr lang="en-US" sz="2400" dirty="0"/>
                  <a:t>Here </a:t>
                </a:r>
                <a14:m>
                  <m:oMath xmlns:m="http://schemas.openxmlformats.org/officeDocument/2006/math">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r>
                          <a:rPr lang="en-IN" sz="2400" b="0" i="1" smtClean="0">
                            <a:latin typeface="Cambria Math" panose="02040503050406030204" pitchFamily="18" charset="0"/>
                          </a:rPr>
                          <m:t>=</m:t>
                        </m:r>
                      </m:sub>
                    </m:sSub>
                    <m:f>
                      <m:fPr>
                        <m:ctrlPr>
                          <a:rPr lang="en-US" sz="2400" i="1" smtClean="0">
                            <a:latin typeface="Cambria Math" panose="02040503050406030204" pitchFamily="18" charset="0"/>
                          </a:rPr>
                        </m:ctrlPr>
                      </m:fPr>
                      <m:num>
                        <m:r>
                          <a:rPr lang="en-IN" sz="2400" b="0" i="1" smtClean="0">
                            <a:latin typeface="Cambria Math" panose="02040503050406030204" pitchFamily="18" charset="0"/>
                          </a:rPr>
                          <m:t>1</m:t>
                        </m:r>
                      </m:num>
                      <m:den>
                        <m:r>
                          <a:rPr lang="en-IN" sz="2400" b="0" i="1" smtClean="0">
                            <a:latin typeface="Cambria Math" panose="02040503050406030204" pitchFamily="18" charset="0"/>
                          </a:rPr>
                          <m:t>𝑛</m:t>
                        </m:r>
                        <m:r>
                          <a:rPr lang="en-IN" sz="2400" b="0" i="1" smtClean="0">
                            <a:latin typeface="Cambria Math" panose="02040503050406030204" pitchFamily="18" charset="0"/>
                          </a:rPr>
                          <m:t>! </m:t>
                        </m:r>
                      </m:den>
                    </m:f>
                  </m:oMath>
                </a14:m>
                <a:r>
                  <a:rPr lang="en-US" sz="2400" dirty="0"/>
                  <a:t> , so </a:t>
                </a:r>
                <a14:m>
                  <m:oMath xmlns:m="http://schemas.openxmlformats.org/officeDocument/2006/math">
                    <m:f>
                      <m:fPr>
                        <m:ctrlPr>
                          <a:rPr lang="en-US" sz="2400" i="1" smtClean="0">
                            <a:latin typeface="Cambria Math" panose="02040503050406030204" pitchFamily="18" charset="0"/>
                          </a:rPr>
                        </m:ctrlPr>
                      </m:fPr>
                      <m:num>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r>
                              <a:rPr lang="en-IN" sz="2400" b="0" i="1" smtClean="0">
                                <a:latin typeface="Cambria Math" panose="02040503050406030204" pitchFamily="18" charset="0"/>
                              </a:rPr>
                              <m:t>+1</m:t>
                            </m:r>
                          </m:sub>
                        </m:sSub>
                      </m:num>
                      <m:den>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sub>
                        </m:sSub>
                      </m:den>
                    </m:f>
                    <m:r>
                      <a:rPr lang="en-IN" sz="2400" b="0" i="1" smtClean="0">
                        <a:latin typeface="Cambria Math" panose="02040503050406030204" pitchFamily="18" charset="0"/>
                      </a:rPr>
                      <m:t>= </m:t>
                    </m:r>
                    <m:f>
                      <m:fPr>
                        <m:ctrlPr>
                          <a:rPr lang="en-IN" sz="2400" b="0" i="1" smtClean="0">
                            <a:latin typeface="Cambria Math" panose="02040503050406030204" pitchFamily="18" charset="0"/>
                          </a:rPr>
                        </m:ctrlPr>
                      </m:fPr>
                      <m:num>
                        <m:r>
                          <a:rPr lang="en-IN" sz="2400" b="0" i="1" smtClean="0">
                            <a:latin typeface="Cambria Math" panose="02040503050406030204" pitchFamily="18" charset="0"/>
                          </a:rPr>
                          <m:t>1</m:t>
                        </m:r>
                      </m:num>
                      <m:den>
                        <m:r>
                          <a:rPr lang="en-IN" sz="2400" b="0" i="1" smtClean="0">
                            <a:latin typeface="Cambria Math" panose="02040503050406030204" pitchFamily="18" charset="0"/>
                          </a:rPr>
                          <m:t>𝑛</m:t>
                        </m:r>
                        <m:r>
                          <a:rPr lang="en-IN" sz="2400" b="0" i="1" smtClean="0">
                            <a:latin typeface="Cambria Math" panose="02040503050406030204" pitchFamily="18" charset="0"/>
                          </a:rPr>
                          <m:t>+1</m:t>
                        </m:r>
                      </m:den>
                    </m:f>
                  </m:oMath>
                </a14:m>
                <a:r>
                  <a:rPr lang="en-US" sz="2400" dirty="0"/>
                  <a:t> , so,</a:t>
                </a:r>
              </a:p>
              <a:p>
                <a14:m>
                  <m:oMath xmlns:m="http://schemas.openxmlformats.org/officeDocument/2006/math">
                    <m:func>
                      <m:funcPr>
                        <m:ctrlPr>
                          <a:rPr lang="en-US" sz="2400" i="1" smtClean="0">
                            <a:latin typeface="Cambria Math" panose="02040503050406030204" pitchFamily="18" charset="0"/>
                          </a:rPr>
                        </m:ctrlPr>
                      </m:funcPr>
                      <m:fName>
                        <m:r>
                          <a:rPr lang="en-IN" sz="2400" b="0" i="1" smtClean="0">
                            <a:latin typeface="Cambria Math" panose="02040503050406030204" pitchFamily="18" charset="0"/>
                          </a:rPr>
                          <m:t>               </m:t>
                        </m:r>
                        <m:limLow>
                          <m:limLowPr>
                            <m:ctrlPr>
                              <a:rPr lang="en-US" sz="2400" i="1" smtClean="0">
                                <a:latin typeface="Cambria Math" panose="02040503050406030204" pitchFamily="18" charset="0"/>
                              </a:rPr>
                            </m:ctrlPr>
                          </m:limLowPr>
                          <m:e>
                            <m:r>
                              <m:rPr>
                                <m:sty m:val="p"/>
                              </m:rPr>
                              <a:rPr lang="en-US" sz="2400" i="0" smtClean="0">
                                <a:latin typeface="Cambria Math" panose="02040503050406030204" pitchFamily="18" charset="0"/>
                              </a:rPr>
                              <m:t>lim</m:t>
                            </m:r>
                          </m:e>
                          <m:lim>
                            <m:r>
                              <a:rPr lang="en-IN" sz="2400" b="0" i="1" smtClean="0">
                                <a:latin typeface="Cambria Math" panose="02040503050406030204" pitchFamily="18" charset="0"/>
                              </a:rPr>
                              <m:t>𝑛</m:t>
                            </m:r>
                            <m:r>
                              <a:rPr lang="en-IN" sz="2400" b="0" i="1" smtClean="0">
                                <a:latin typeface="Cambria Math" panose="02040503050406030204" pitchFamily="18" charset="0"/>
                                <a:ea typeface="Cambria Math" panose="02040503050406030204" pitchFamily="18" charset="0"/>
                              </a:rPr>
                              <m:t>→∞</m:t>
                            </m:r>
                          </m:lim>
                        </m:limLow>
                      </m:fName>
                      <m:e>
                        <m:d>
                          <m:dPr>
                            <m:begChr m:val="|"/>
                            <m:endChr m:val="|"/>
                            <m:ctrlPr>
                              <a:rPr lang="en-US" sz="2400" i="1" smtClean="0">
                                <a:latin typeface="Cambria Math" panose="02040503050406030204" pitchFamily="18" charset="0"/>
                              </a:rPr>
                            </m:ctrlPr>
                          </m:dPr>
                          <m:e>
                            <m:f>
                              <m:fPr>
                                <m:ctrlPr>
                                  <a:rPr lang="en-US" sz="2400" i="1" smtClean="0">
                                    <a:latin typeface="Cambria Math" panose="02040503050406030204" pitchFamily="18" charset="0"/>
                                  </a:rPr>
                                </m:ctrlPr>
                              </m:fPr>
                              <m:num>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r>
                                      <a:rPr lang="en-IN" sz="2400" b="0" i="1" smtClean="0">
                                        <a:latin typeface="Cambria Math" panose="02040503050406030204" pitchFamily="18" charset="0"/>
                                      </a:rPr>
                                      <m:t>+1</m:t>
                                    </m:r>
                                  </m:sub>
                                </m:sSub>
                              </m:num>
                              <m:den>
                                <m:sSub>
                                  <m:sSubPr>
                                    <m:ctrlPr>
                                      <a:rPr lang="en-US" sz="2400" i="1" smtClean="0">
                                        <a:latin typeface="Cambria Math" panose="02040503050406030204" pitchFamily="18" charset="0"/>
                                      </a:rPr>
                                    </m:ctrlPr>
                                  </m:sSubPr>
                                  <m:e>
                                    <m:r>
                                      <a:rPr lang="en-IN" sz="2400" b="0" i="1" smtClean="0">
                                        <a:latin typeface="Cambria Math" panose="02040503050406030204" pitchFamily="18" charset="0"/>
                                      </a:rPr>
                                      <m:t>𝑎</m:t>
                                    </m:r>
                                  </m:e>
                                  <m:sub>
                                    <m:r>
                                      <a:rPr lang="en-IN" sz="2400" b="0" i="1" smtClean="0">
                                        <a:latin typeface="Cambria Math" panose="02040503050406030204" pitchFamily="18" charset="0"/>
                                      </a:rPr>
                                      <m:t>𝑛</m:t>
                                    </m:r>
                                  </m:sub>
                                </m:sSub>
                              </m:den>
                            </m:f>
                          </m:e>
                        </m:d>
                      </m:e>
                    </m:func>
                  </m:oMath>
                </a14:m>
                <a:r>
                  <a:rPr lang="en-US" sz="2400" dirty="0"/>
                  <a:t>=0</a:t>
                </a:r>
              </a:p>
              <a:p>
                <a:pPr marL="342900" indent="-342900">
                  <a:buFont typeface="Arial" panose="020B0604020202020204" pitchFamily="34" charset="0"/>
                  <a:buChar char="•"/>
                </a:pPr>
                <a:endParaRPr lang="en-US" sz="2400" dirty="0"/>
              </a:p>
              <a:p>
                <a:r>
                  <a:rPr lang="en-US" sz="2400" dirty="0"/>
                  <a:t>Therefore β = 0, R = +</a:t>
                </a:r>
                <a:r>
                  <a:rPr lang="en-US" sz="2400" dirty="0">
                    <a:ea typeface="Cambria Math" panose="02040503050406030204" pitchFamily="18" charset="0"/>
                  </a:rPr>
                  <a:t> </a:t>
                </a:r>
                <a14:m>
                  <m:oMath xmlns:m="http://schemas.openxmlformats.org/officeDocument/2006/math">
                    <m:r>
                      <a:rPr lang="en-US" sz="2400" i="1">
                        <a:latin typeface="Cambria Math" panose="02040503050406030204" pitchFamily="18" charset="0"/>
                        <a:ea typeface="Cambria Math" panose="02040503050406030204" pitchFamily="18" charset="0"/>
                      </a:rPr>
                      <m:t>∞</m:t>
                    </m:r>
                  </m:oMath>
                </a14:m>
                <a:r>
                  <a:rPr lang="en-US" sz="2400" dirty="0"/>
                  <a:t> and this series has radius of convergence</a:t>
                </a:r>
              </a:p>
              <a:p>
                <a14:m>
                  <m:oMath xmlns:m="http://schemas.openxmlformats.org/officeDocument/2006/math">
                    <m:r>
                      <a:rPr lang="en-IN" sz="2400" b="0" i="1" smtClean="0">
                        <a:latin typeface="Cambria Math" panose="02040503050406030204" pitchFamily="18" charset="0"/>
                        <a:ea typeface="Cambria Math" panose="02040503050406030204" pitchFamily="18" charset="0"/>
                      </a:rPr>
                      <m:t>+</m:t>
                    </m:r>
                    <m:r>
                      <a:rPr lang="en-US" sz="2400" i="1" smtClean="0">
                        <a:latin typeface="Cambria Math" panose="02040503050406030204" pitchFamily="18" charset="0"/>
                        <a:ea typeface="Cambria Math" panose="02040503050406030204" pitchFamily="18" charset="0"/>
                      </a:rPr>
                      <m:t>∞</m:t>
                    </m:r>
                    <m:r>
                      <a:rPr lang="en-IN" sz="2400" b="0" i="1" smtClean="0">
                        <a:latin typeface="Cambria Math" panose="02040503050406030204" pitchFamily="18" charset="0"/>
                        <a:ea typeface="Cambria Math" panose="02040503050406030204" pitchFamily="18" charset="0"/>
                      </a:rPr>
                      <m:t>.</m:t>
                    </m:r>
                  </m:oMath>
                </a14:m>
                <a:r>
                  <a:rPr lang="en-US" sz="2400" dirty="0"/>
                  <a:t>That is, it converges for all x in </a:t>
                </a:r>
                <a14:m>
                  <m:oMath xmlns:m="http://schemas.openxmlformats.org/officeDocument/2006/math">
                    <m:r>
                      <a:rPr lang="en-US" sz="2400" i="1">
                        <a:latin typeface="Cambria Math" panose="02040503050406030204" pitchFamily="18" charset="0"/>
                      </a:rPr>
                      <m:t>ℝ</m:t>
                    </m:r>
                    <m:r>
                      <a:rPr lang="en-IN" sz="2400" b="0" i="1" smtClean="0">
                        <a:latin typeface="Cambria Math" panose="02040503050406030204" pitchFamily="18" charset="0"/>
                      </a:rPr>
                      <m:t>.</m:t>
                    </m:r>
                  </m:oMath>
                </a14:m>
                <a:r>
                  <a:rPr lang="en-US" sz="2400" dirty="0"/>
                  <a:t> In fact, it converges to  </a:t>
                </a:r>
                <a14:m>
                  <m:oMath xmlns:m="http://schemas.openxmlformats.org/officeDocument/2006/math">
                    <m:sSup>
                      <m:sSupPr>
                        <m:ctrlPr>
                          <a:rPr lang="en-US" sz="2400" i="1" smtClean="0">
                            <a:latin typeface="Cambria Math" panose="02040503050406030204" pitchFamily="18" charset="0"/>
                          </a:rPr>
                        </m:ctrlPr>
                      </m:sSupPr>
                      <m:e>
                        <m:r>
                          <a:rPr lang="en-IN" sz="2400" b="0" i="1" smtClean="0">
                            <a:latin typeface="Cambria Math" panose="02040503050406030204" pitchFamily="18" charset="0"/>
                          </a:rPr>
                          <m:t>𝑒</m:t>
                        </m:r>
                      </m:e>
                      <m:sup>
                        <m:r>
                          <a:rPr lang="en-IN" sz="2400" b="0" i="1" smtClean="0">
                            <a:latin typeface="Cambria Math" panose="02040503050406030204" pitchFamily="18" charset="0"/>
                          </a:rPr>
                          <m:t>𝑥</m:t>
                        </m:r>
                      </m:sup>
                    </m:sSup>
                  </m:oMath>
                </a14:m>
                <a:r>
                  <a:rPr lang="en-US" sz="2400" dirty="0"/>
                  <a:t> for all x(Taylor series).</a:t>
                </a:r>
                <a:endParaRPr lang="en-IN" sz="2400" dirty="0"/>
              </a:p>
              <a:p>
                <a:pPr marL="285750" indent="-285750">
                  <a:buFont typeface="Arial" panose="020B0604020202020204" pitchFamily="34" charset="0"/>
                  <a:buChar char="•"/>
                </a:pPr>
                <a:endParaRPr lang="en-US" dirty="0"/>
              </a:p>
            </p:txBody>
          </p:sp>
        </mc:Choice>
        <mc:Fallback xmlns="">
          <p:sp>
            <p:nvSpPr>
              <p:cNvPr id="15" name="TextBox 14">
                <a:extLst>
                  <a:ext uri="{FF2B5EF4-FFF2-40B4-BE49-F238E27FC236}">
                    <a16:creationId xmlns:a16="http://schemas.microsoft.com/office/drawing/2014/main" id="{C1AAE883-B75F-6C57-B8BC-36BE5EDC3C3A}"/>
                  </a:ext>
                </a:extLst>
              </p:cNvPr>
              <p:cNvSpPr txBox="1">
                <a:spLocks noRot="1" noChangeAspect="1" noMove="1" noResize="1" noEditPoints="1" noAdjustHandles="1" noChangeArrowheads="1" noChangeShapeType="1" noTextEdit="1"/>
              </p:cNvSpPr>
              <p:nvPr/>
            </p:nvSpPr>
            <p:spPr>
              <a:xfrm>
                <a:off x="838200" y="884903"/>
                <a:ext cx="4589206" cy="5040419"/>
              </a:xfrm>
              <a:prstGeom prst="rect">
                <a:avLst/>
              </a:prstGeom>
              <a:blipFill>
                <a:blip r:embed="rId5"/>
                <a:stretch>
                  <a:fillRect l="-2128" t="-967" r="-1596"/>
                </a:stretch>
              </a:blipFill>
            </p:spPr>
            <p:txBody>
              <a:bodyPr/>
              <a:lstStyle/>
              <a:p>
                <a:r>
                  <a:rPr lang="en-IN">
                    <a:noFill/>
                  </a:rPr>
                  <a:t> </a:t>
                </a:r>
              </a:p>
            </p:txBody>
          </p:sp>
        </mc:Fallback>
      </mc:AlternateContent>
    </p:spTree>
    <p:extLst>
      <p:ext uri="{BB962C8B-B14F-4D97-AF65-F5344CB8AC3E}">
        <p14:creationId xmlns:p14="http://schemas.microsoft.com/office/powerpoint/2010/main" val="1845211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76"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4"/>
                                        </p:tgtEl>
                                      </p:cBhvr>
                                    </p:cmd>
                                  </p:childTnLst>
                                </p:cTn>
                              </p:par>
                            </p:childTnLst>
                          </p:cTn>
                        </p:par>
                      </p:childTnLst>
                    </p:cTn>
                  </p:par>
                </p:childTnLst>
              </p:cTn>
              <p:nextCondLst>
                <p:cond evt="onClick" delay="0">
                  <p:tgtEl>
                    <p:spTgt spid="14"/>
                  </p:tgtEl>
                </p:cond>
              </p:nextCondLst>
            </p:seq>
            <p:video>
              <p:cMediaNode vol="80000">
                <p:cTn id="12" fill="hold" display="0">
                  <p:stCondLst>
                    <p:cond delay="indefinite"/>
                  </p:stCondLst>
                </p:cTn>
                <p:tgtEl>
                  <p:spTgt spid="14"/>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437</TotalTime>
  <Words>1121</Words>
  <Application>Microsoft Office PowerPoint</Application>
  <PresentationFormat>Widescreen</PresentationFormat>
  <Paragraphs>83</Paragraphs>
  <Slides>13</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7meenus2006@gmail.com</dc:creator>
  <cp:lastModifiedBy>7meenus2006@gmail.com</cp:lastModifiedBy>
  <cp:revision>1</cp:revision>
  <dcterms:created xsi:type="dcterms:W3CDTF">2025-08-04T19:37:09Z</dcterms:created>
  <dcterms:modified xsi:type="dcterms:W3CDTF">2025-08-07T14:09:24Z</dcterms:modified>
</cp:coreProperties>
</file>

<file path=docProps/thumbnail.jpeg>
</file>